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3" r:id="rId5"/>
    <p:sldId id="272" r:id="rId6"/>
    <p:sldId id="275" r:id="rId7"/>
    <p:sldId id="284" r:id="rId8"/>
    <p:sldId id="282" r:id="rId9"/>
    <p:sldId id="281" r:id="rId10"/>
    <p:sldId id="280" r:id="rId11"/>
    <p:sldId id="289" r:id="rId12"/>
    <p:sldId id="279" r:id="rId13"/>
    <p:sldId id="288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9C06-DCDD-4D9F-819D-D24D6229E41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16782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dic.academic.ru/dic.nsf/ruwiki/32354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772816"/>
            <a:ext cx="7787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по знаменательным местам Тульской области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(Лев Толстой и Тульский край)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Перцева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Алексеевна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Никольское-Вяземское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628800"/>
            <a:ext cx="4752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Чернском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располагается известное имение рода Толстых –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Никольское-Вяземское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История усадьбы восходит ко второй половине XVII века. С 1797 года она принадлежала Пелагее Горчаковой — жене Ильи Андреевича Толстого, деда писателя Льва Николаевича Толстого. В течение ряда лет усадьба передавалась по наследству членам семьи Толстых. В 1860 году после смерти Николая Николаевича Толстого — старшего брата писателя — владельцем усадьбы стал Лев Толстой.</a:t>
            </a:r>
            <a:endParaRPr lang="ru-RU" dirty="0"/>
          </a:p>
        </p:txBody>
      </p:sp>
      <p:pic>
        <p:nvPicPr>
          <p:cNvPr id="10" name="Рисунок 9" descr="DSC02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552395" cy="266429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Никольское-Вяземское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4838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Никольском-Вяземском писатель работал над рассказами, повестью «Казаки», романом «Война и мир». Оно послужило прототипом имения Ростовых в романе «Война и мир». В последний раз Л. Н. Толстой был здесь в 1910 году, за четыре месяца до своего ухода из Ясной Поляны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74131864_kray-nash-chernsk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160317" cy="3140210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Никольское-Вяземское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593240" y="1916832"/>
            <a:ext cx="3744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Усадьба значительно пострадала в годы Великой Отечественной вой­ны. </a:t>
            </a:r>
          </a:p>
          <a:p>
            <a:r>
              <a:rPr lang="ru-RU" dirty="0" smtClean="0"/>
              <a:t>по восстановлению и </a:t>
            </a:r>
            <a:r>
              <a:rPr lang="ru-RU" dirty="0" err="1" smtClean="0"/>
              <a:t>музеефикации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родового имения </a:t>
            </a:r>
          </a:p>
          <a:p>
            <a:r>
              <a:rPr lang="ru-RU" dirty="0" smtClean="0"/>
              <a:t>Толстых. Воссозданы по старым фотографиям главный усадебный дом и купальня на берегу реки </a:t>
            </a:r>
            <a:r>
              <a:rPr lang="ru-RU" u="sng" dirty="0" smtClean="0">
                <a:hlinkClick r:id="rId3"/>
              </a:rPr>
              <a:t>Чернь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расчищены основные аллеи парка, проведена частичная реставрация усадебной церкви Успения П</a:t>
            </a:r>
          </a:p>
          <a:p>
            <a:r>
              <a:rPr lang="ru-RU" dirty="0" err="1" smtClean="0"/>
              <a:t>ресвятой</a:t>
            </a:r>
            <a:r>
              <a:rPr lang="ru-RU" dirty="0" smtClean="0"/>
              <a:t> Богородицы, восстановлена колокольня храма.</a:t>
            </a:r>
          </a:p>
          <a:p>
            <a:r>
              <a:rPr lang="ru-RU" dirty="0" smtClean="0"/>
              <a:t> Торжественное открытие дома-музея состоялось 6 сентября 1986 года. В 1988 году при въезде в усадьбу установлен скульптурный памятник Л. Н. Толстому.</a:t>
            </a:r>
          </a:p>
          <a:p>
            <a:r>
              <a:rPr lang="ru-RU" dirty="0" smtClean="0"/>
              <a:t>В 1999 году </a:t>
            </a:r>
            <a:r>
              <a:rPr lang="ru-RU" dirty="0" err="1" smtClean="0"/>
              <a:t>Никольское-Вяземское</a:t>
            </a:r>
            <a:r>
              <a:rPr lang="ru-RU" dirty="0" smtClean="0"/>
              <a:t> было передано музею-усадьбе Л. Н. Толстого «</a:t>
            </a:r>
            <a:r>
              <a:rPr lang="ru-RU" u="sng" dirty="0" smtClean="0">
                <a:hlinkClick r:id="rId4"/>
              </a:rPr>
              <a:t>Ясная Поляна</a:t>
            </a:r>
            <a:r>
              <a:rPr lang="ru-RU" dirty="0" smtClean="0"/>
              <a:t>» в качестве филиала. В усадебном доме размещена музейная экспозиция,</a:t>
            </a:r>
          </a:p>
          <a:p>
            <a:r>
              <a:rPr lang="ru-RU" dirty="0" smtClean="0"/>
              <a:t> включающая подлинные предметы, принадлежав­шие семье Толстых.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628800"/>
            <a:ext cx="4968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Усадьба очень пострадала в годы Великой Отечественной войны. В 1980-е годы Тульский машиностроительный завод, на балансе которого находился усадебный комплекс, провел большую работу по восстановлению  родового имения Толстых. Воссозданы по старым фотографиям главный усадебный дом и купальня на берегу реки Чернь, расчищены основные аллеи парка, проведена  реставрация усадебной церкви Успения Пресвятой Богородицы, построенной в 1836 году отцом писателя, восстановлена колокольня храма.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8103_20131005_232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645024"/>
            <a:ext cx="2679973" cy="1888593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Рисунок 8" descr="Ysov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556792"/>
            <a:ext cx="2664297" cy="1778419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Никольское-Вяземское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5040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дома-музея состоялось 6 сентября 1986 года. В 1988 году при въезде в усадьбу установлен скульптурный памятник Л. Н. Толстому.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усадебном доме размещена музейная экспозиция, включающая подлинные предметы, принадлежавшие семье Толстых.  Сохранилась большая берёзовая роща, посаженная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Л.Н.Толстым.У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въезда в усадьбу находится беседка и мемориальный знак — раскрытая книга с барельефом писателя.  В 1999 году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Никольское-Вяземское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филиалом музея-усадьбы Л. Н. Толстого Ясная Поляна.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hvuth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2496277" cy="187220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 descr="vyazemsk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573016"/>
            <a:ext cx="1935659" cy="2580879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8" cy="6858000"/>
          </a:xfrm>
          <a:prstGeom prst="rect">
            <a:avLst/>
          </a:prstGeom>
        </p:spPr>
      </p:pic>
      <p:pic>
        <p:nvPicPr>
          <p:cNvPr id="6" name="Рисунок 5" descr="131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44824"/>
            <a:ext cx="3194844" cy="4271182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112474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Толстой и Тульский край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1700808"/>
            <a:ext cx="49685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Жизнь, творческая и общественная деятельность великого русского писателя были тесно связаны и со многими другими местами Тульского края, с самой Тулой. Путешествие по тем местам, где бывал великий писатель, - это всегда путешествие в его внутренний мир, увлекательнейший, огромный по своей масштабности мир творческих исканий, идей и образов, философских раздумий. Толстой многое взял из жизни Тульского края, из впечатлений, почерпнутых здесь, и для своих произведений, и для всего своего богатейшего духовного мира.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-571552"/>
            <a:ext cx="9906069" cy="742955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396_007415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3830185" cy="2857520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85918" y="78579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Кочаковский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некрополь   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0" y="1500174"/>
            <a:ext cx="8786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двух с половиной километрах от Ясной Поляны расположен посёлок Первомайский. До 1948 года это место называлось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Здесь находится 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Николо-Кочаковская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церковь и при ней – кладбище. Жители Ясной Поляны являлись прихожанами этой церкви  и хоронили умерших на местном кладбище.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54" y="3214686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плане церковь представляет собой корабль. По своему характеру она принадлежит к типу небольших одноглавых церквей, получивших распространение на территории Московского государства в конце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–начале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веков. 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114298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Кочаковский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некрополь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96_007417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3595551" cy="239553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Основную историческую ценность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Кочаковского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некрополя составляют расположенные в северо-восточной части кладбища могилы членов семьи  Толстого и их ближайшего окружения. Наиболее древним памятником в этой части кладбища является фамильный склеп Толстых, представляющий собой кирпичную квадратную часовню с двускатной крышей.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356992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склепе похоронены родители Л.Н.Толстого: мать Мария Николаевна Толстая, рождённая Волконская, отец Николай Ильич Толстой, брат Дмитрий Николаевич Толстой.  Описание этого склепа Л. Н.Толстой дал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«Романе русского помещика».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p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643314"/>
            <a:ext cx="3153125" cy="228601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ccfb0804d0b3aee0f734842ccf814b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643314"/>
            <a:ext cx="3175022" cy="228601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3108" y="128586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Кочаковский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некрополь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857364"/>
            <a:ext cx="8648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кладбище находятся могилы деда писателя С.Н.Волконского,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строителя всех расположенных на яснополянской усадьбе зданий;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  сыновей, умерших в раннем детстве, Петра и Николая; Т.А.Ергольской – троюродной тёти, которая воспитывала будущего писателя, его братьев и сестру после смерти родителей.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Кочаковский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некрополь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3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000504"/>
            <a:ext cx="3000396" cy="2244297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000504"/>
            <a:ext cx="3000396" cy="2250297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1428736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похоронены жена писателя Софья Андреевна Толстая и её сестра Татьяна Андреевна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Кузминская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(рождённые Берс); дочь Мария Львовна, в замужестве Оболенская; маленькие сыновья Алексей и Иван; старшая внучка; невестка; другие родственники и близкие люди; яснополянские и окрестные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жители.Около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склепа Толстых – могила священника В.Д.Можайского, прослужившего в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Николо-Кочаковской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церкви с 1817 по 1859 год, крестившего в 1828 году будущего писателя.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Кочаковское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кладбище является единственным семейным некрополем Толстых.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Козлова Засека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4059527_P9130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149080"/>
            <a:ext cx="3240360" cy="204142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Рисунок 8" descr="54060881_P9130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149080"/>
            <a:ext cx="3096344" cy="2053012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14348" y="1571612"/>
            <a:ext cx="78581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одиннадцати километрах от Ясной Поляны находится станция Козлова Засека. Славится она тем, что существовала ещё во времена великого русского писателя. Именно отсюда, когда в этом была необходимость, Толстой отправлялся в дальнюю дорогу. Причём из Ясной Поляны на станцию он шёл пешком.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Сюда приходила почта писателю, здесь он звонил по телефону. Отсюда Лев Толстой поехал в ноябре 1910 года на юг, по дороге заболел и умер на станции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Астапово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Козлова засека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18906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2016224" cy="201622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119318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001516" cy="2101061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59832" y="1628800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Толстой называл станцию просто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Козловка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«Пишу со станции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Козловка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Шумят. Народу пропасть». Лев Николаевич, который любил путешествия и много времени проводил в пути, не сразу принял вторжение цивилизации. Но всё же не мог не оценить быстроту и удобство железной дороги, и вскоре для поездок по «чугунке» со всем своим многочисленным семейством он бронировал целый вагон. К писателю, со своей стороны, очень хорошо относились железнодорожники, в частности, выделили Толстому целое купе, когда он был болен.  Железная дорога стала героиней многих  произведений писателя  («Анна Каренина», «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Крейцерова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соната» и  др.)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Козлова Засека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4060240_P9130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71942"/>
            <a:ext cx="2928958" cy="2196719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500175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гласит история, название "Козлова Засека" пошло еще с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века. В ту  пору старые засечные леса - засеки - служили отличной защитой от вражеских набегов. А Козлова Засека была названа так в честь здешнего воеводы Ивана Козлова. В 1868 году точно такое же имя получила железнодорожная станция и носила его до 1928 года, до тех самых пор, когда в год столетия Толстого была переименована в "Ясную Поляну". В 2001 году ей возвратили прежнее имя и сделали такой, какой она была в X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веке.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4060622_P9130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071942"/>
            <a:ext cx="3680689" cy="2071702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07154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Козлова Засека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4061571_P9130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484784"/>
            <a:ext cx="1636866" cy="2182487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 descr="54061378_P913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933056"/>
            <a:ext cx="1675785" cy="223224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528" y="1556792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2001 года здесь работает выставка «Железная дорога Льва Толстого». На выставке можно увидеть  предметы начала XX века,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позволяющие посетителям представить облик станции на момент отправки Льва Толстого в свой последний путь.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Здесь представлены модель поезда тех лет, старые фотографии, дорожные вещи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(портфель, зонтик, трость-сиденье),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телеграф, телефон.  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2003 станцию посетил вице-премьер РФ Борис Алёшин. В этом же году коллективу станции было присвоено звание «Предприятие эффективных технологий и эстетики».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877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79</cp:revision>
  <dcterms:created xsi:type="dcterms:W3CDTF">2014-02-18T15:19:18Z</dcterms:created>
  <dcterms:modified xsi:type="dcterms:W3CDTF">2015-12-24T17:39:05Z</dcterms:modified>
</cp:coreProperties>
</file>