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8" r:id="rId1"/>
  </p:sldMasterIdLst>
  <p:notesMasterIdLst>
    <p:notesMasterId r:id="rId19"/>
  </p:notesMasterIdLst>
  <p:sldIdLst>
    <p:sldId id="257" r:id="rId2"/>
    <p:sldId id="258" r:id="rId3"/>
    <p:sldId id="265" r:id="rId4"/>
    <p:sldId id="268" r:id="rId5"/>
    <p:sldId id="274" r:id="rId6"/>
    <p:sldId id="279" r:id="rId7"/>
    <p:sldId id="282" r:id="rId8"/>
    <p:sldId id="288" r:id="rId9"/>
    <p:sldId id="319" r:id="rId10"/>
    <p:sldId id="276" r:id="rId11"/>
    <p:sldId id="262" r:id="rId12"/>
    <p:sldId id="292" r:id="rId13"/>
    <p:sldId id="296" r:id="rId14"/>
    <p:sldId id="300" r:id="rId15"/>
    <p:sldId id="302" r:id="rId16"/>
    <p:sldId id="306" r:id="rId17"/>
    <p:sldId id="32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1" autoAdjust="0"/>
    <p:restoredTop sz="93714" autoAdjust="0"/>
  </p:normalViewPr>
  <p:slideViewPr>
    <p:cSldViewPr>
      <p:cViewPr varScale="1">
        <p:scale>
          <a:sx n="109" d="100"/>
          <a:sy n="109" d="100"/>
        </p:scale>
        <p:origin x="166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1639FB-649F-45CE-AB72-4A37861D1D27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FD028-2066-4094-98FC-1F36DD29C1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339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4C9517E-7425-4312-B751-0B4E7DC361C7}" type="slidenum">
              <a:rPr lang="ru-RU" altLang="ru-RU" smtClean="0"/>
              <a:pPr/>
              <a:t>1</a:t>
            </a:fld>
            <a:endParaRPr lang="ru-RU" altLang="ru-RU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ru-RU" smtClean="0">
                <a:latin typeface="Arial" panose="020B0604020202020204" pitchFamily="34" charset="0"/>
              </a:rPr>
              <a:t>Kling Gloeckchen</a:t>
            </a:r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538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3E01-18C4-46CD-A06D-0349C2F9D0F6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09A9-060D-4662-A542-9892768B8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356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3E01-18C4-46CD-A06D-0349C2F9D0F6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09A9-060D-4662-A542-9892768B8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162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3E01-18C4-46CD-A06D-0349C2F9D0F6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09A9-060D-4662-A542-9892768B8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912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3E01-18C4-46CD-A06D-0349C2F9D0F6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09A9-060D-4662-A542-9892768B8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558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3E01-18C4-46CD-A06D-0349C2F9D0F6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09A9-060D-4662-A542-9892768B8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616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3E01-18C4-46CD-A06D-0349C2F9D0F6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09A9-060D-4662-A542-9892768B8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826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3E01-18C4-46CD-A06D-0349C2F9D0F6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09A9-060D-4662-A542-9892768B8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276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3E01-18C4-46CD-A06D-0349C2F9D0F6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09A9-060D-4662-A542-9892768B8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341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3E01-18C4-46CD-A06D-0349C2F9D0F6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09A9-060D-4662-A542-9892768B8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325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3E01-18C4-46CD-A06D-0349C2F9D0F6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09A9-060D-4662-A542-9892768B8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90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3E01-18C4-46CD-A06D-0349C2F9D0F6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09A9-060D-4662-A542-9892768B8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38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F3E01-18C4-46CD-A06D-0349C2F9D0F6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609A9-060D-4662-A542-9892768B8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0835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WordArt 8"/>
          <p:cNvSpPr>
            <a:spLocks noChangeArrowheads="1" noChangeShapeType="1" noTextEdit="1"/>
          </p:cNvSpPr>
          <p:nvPr/>
        </p:nvSpPr>
        <p:spPr bwMode="auto">
          <a:xfrm>
            <a:off x="1187624" y="1234008"/>
            <a:ext cx="6984775" cy="169093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/>
            <a:r>
              <a:rPr lang="ru-RU" sz="8000" kern="10" dirty="0" smtClean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Зимние праздники</a:t>
            </a:r>
            <a:endParaRPr lang="ru-RU" sz="8000" kern="10" dirty="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3078" name="WordArt 9"/>
          <p:cNvSpPr>
            <a:spLocks noChangeArrowheads="1" noChangeShapeType="1" noTextEdit="1"/>
          </p:cNvSpPr>
          <p:nvPr/>
        </p:nvSpPr>
        <p:spPr bwMode="auto">
          <a:xfrm>
            <a:off x="2051050" y="4941888"/>
            <a:ext cx="5688013" cy="1511300"/>
          </a:xfrm>
          <a:prstGeom prst="rect">
            <a:avLst/>
          </a:prstGeom>
        </p:spPr>
        <p:txBody>
          <a:bodyPr wrap="none" fromWordArt="1">
            <a:prstTxWarp prst="textDeflateTop">
              <a:avLst>
                <a:gd name="adj" fmla="val 46875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  <a:contourClr>
                <a:srgbClr val="FFCC00"/>
              </a:contourClr>
            </a:sp3d>
          </a:bodyPr>
          <a:lstStyle/>
          <a:p>
            <a:pPr algn="ctr"/>
            <a:endParaRPr lang="ru-RU" sz="3600" kern="10" dirty="0">
              <a:ln w="9525">
                <a:round/>
                <a:headEnd/>
                <a:tailEnd/>
              </a:ln>
              <a:solidFill>
                <a:srgbClr val="FFCC00"/>
              </a:solidFill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31640" y="3212976"/>
            <a:ext cx="537358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80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Winterfeste</a:t>
            </a:r>
            <a:endParaRPr lang="ru-RU" sz="8000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8" name="Рисунок 7" descr="http://s3.pic4you.ru/allimage/y2013/12-24/12216/4074912-thumb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026" y="4653136"/>
            <a:ext cx="2592288" cy="19167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960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Мама\Мои документы\Мои рисунки\нованим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6138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s://encrypted-tbn0.gstatic.com/images?q=tbn:ANd9GcRg2sB9bku2Jtv5TfFRIwE296NUTOLUGkYVoyXNMKwzU-W_EHj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35861" y="2967335"/>
            <a:ext cx="7472302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Adobe Caslon Pro Bold" panose="0205070206050A020403" pitchFamily="18" charset="0"/>
              </a:rPr>
              <a:t>„</a:t>
            </a:r>
            <a:r>
              <a:rPr lang="en-US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latin typeface="Adobe Caslon Pro Bold" panose="0205070206050A020403" pitchFamily="18" charset="0"/>
              </a:rPr>
              <a:t>Wenn</a:t>
            </a:r>
            <a:r>
              <a:rPr lang="de-DE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Adobe Caslon Pro Bold" panose="0205070206050A020403" pitchFamily="18" charset="0"/>
              </a:rPr>
              <a:t>`s schneit, </a:t>
            </a:r>
          </a:p>
          <a:p>
            <a:pPr algn="ctr"/>
            <a:r>
              <a:rPr lang="de-DE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Adobe Caslon Pro Bold" panose="0205070206050A020403" pitchFamily="18" charset="0"/>
              </a:rPr>
              <a:t>ist Weihnacht nicht mehr weit“</a:t>
            </a:r>
          </a:p>
          <a:p>
            <a:pPr algn="ctr"/>
            <a:r>
              <a:rPr lang="de-DE" sz="40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Adobe Caslon Pro Bold" panose="0205070206050A020403" pitchFamily="18" charset="0"/>
              </a:rPr>
              <a:t>Klassen 7a und 7b</a:t>
            </a:r>
            <a:endParaRPr lang="de-DE" sz="4000" b="1" i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  <a:latin typeface="Adobe Caslon Pro Bold" panose="0205070206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018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://www.etoday.ru/uploads/2007/12/24/christmas_germany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9392"/>
            <a:ext cx="9490386" cy="698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80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400" dirty="0" smtClean="0">
                <a:latin typeface="Albertus Medium" panose="020E0602030304020304" pitchFamily="34" charset="0"/>
              </a:rPr>
              <a:t>Gedichte über Weihnachten</a:t>
            </a:r>
            <a:r>
              <a:rPr lang="de-DE" dirty="0" smtClean="0">
                <a:latin typeface="Albertus Medium" panose="020E0602030304020304" pitchFamily="34" charset="0"/>
              </a:rPr>
              <a:t/>
            </a:r>
            <a:br>
              <a:rPr lang="de-DE" dirty="0" smtClean="0">
                <a:latin typeface="Albertus Medium" panose="020E0602030304020304" pitchFamily="34" charset="0"/>
              </a:rPr>
            </a:br>
            <a:r>
              <a:rPr lang="de-DE" i="1" dirty="0" smtClean="0">
                <a:latin typeface="Albertus Medium" panose="020E0602030304020304" pitchFamily="34" charset="0"/>
              </a:rPr>
              <a:t>Klassen 1b, 7b</a:t>
            </a:r>
            <a:endParaRPr lang="ru-RU" i="1" dirty="0"/>
          </a:p>
        </p:txBody>
      </p:sp>
      <p:pic>
        <p:nvPicPr>
          <p:cNvPr id="27650" name="Picture 2" descr="http://www.euromag.ru/storage/c/2014/11/18/1416390177_150791_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24189"/>
            <a:ext cx="7443192" cy="4962128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747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4400" i="1" dirty="0" smtClean="0">
                <a:latin typeface="Albertus Medium" panose="020E0602030304020304" pitchFamily="34" charset="0"/>
              </a:rPr>
              <a:t>„Lasst uns froh und  munter sein!“</a:t>
            </a:r>
            <a:r>
              <a:rPr lang="de-DE" sz="3600" i="1" dirty="0" smtClean="0"/>
              <a:t/>
            </a:r>
            <a:br>
              <a:rPr lang="de-DE" sz="3600" i="1" dirty="0" smtClean="0"/>
            </a:br>
            <a:r>
              <a:rPr lang="de-DE" sz="3600" i="1" dirty="0" smtClean="0"/>
              <a:t>Klasse 3b</a:t>
            </a:r>
            <a:endParaRPr lang="ru-RU" sz="3600" i="1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96752"/>
            <a:ext cx="4320480" cy="5510119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4263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://www.gif-paradies.de/gifs/ereignisse/nikolaus/nikolaus_011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78063" cy="658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218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383357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de-DE" sz="6000" dirty="0" smtClean="0">
                <a:solidFill>
                  <a:schemeClr val="accent6"/>
                </a:solidFill>
              </a:rPr>
              <a:t>„</a:t>
            </a:r>
            <a:r>
              <a:rPr lang="de-DE" sz="7300" dirty="0" smtClean="0">
                <a:solidFill>
                  <a:schemeClr val="accent6"/>
                </a:solidFill>
                <a:latin typeface="Albertus Medium" panose="020E0602030304020304" pitchFamily="34" charset="0"/>
              </a:rPr>
              <a:t>Froschkönig“</a:t>
            </a:r>
            <a:r>
              <a:rPr lang="de-DE" sz="4000" dirty="0" smtClean="0">
                <a:solidFill>
                  <a:schemeClr val="accent6"/>
                </a:solidFill>
                <a:latin typeface="Albertus Medium" panose="020E0602030304020304" pitchFamily="34" charset="0"/>
              </a:rPr>
              <a:t/>
            </a:r>
            <a:br>
              <a:rPr lang="de-DE" sz="4000" dirty="0" smtClean="0">
                <a:solidFill>
                  <a:schemeClr val="accent6"/>
                </a:solidFill>
                <a:latin typeface="Albertus Medium" panose="020E0602030304020304" pitchFamily="34" charset="0"/>
              </a:rPr>
            </a:br>
            <a:r>
              <a:rPr lang="de-DE" sz="4000" dirty="0" smtClean="0">
                <a:solidFill>
                  <a:schemeClr val="accent6"/>
                </a:solidFill>
                <a:latin typeface="Albertus Medium" panose="020E0602030304020304" pitchFamily="34" charset="0"/>
              </a:rPr>
              <a:t> </a:t>
            </a:r>
            <a:r>
              <a:rPr lang="de-DE" sz="3600" dirty="0" smtClean="0">
                <a:solidFill>
                  <a:schemeClr val="accent6"/>
                </a:solidFill>
                <a:latin typeface="Albertus Medium" panose="020E0602030304020304" pitchFamily="34" charset="0"/>
              </a:rPr>
              <a:t>Klassen 8a und 8b</a:t>
            </a:r>
            <a:endParaRPr lang="ru-RU" dirty="0">
              <a:solidFill>
                <a:schemeClr val="accent6"/>
              </a:solidFill>
            </a:endParaRPr>
          </a:p>
        </p:txBody>
      </p:sp>
      <p:pic>
        <p:nvPicPr>
          <p:cNvPr id="37890" name="Picture 2" descr="http://multomania.com/sites/default/files/styles/my_page_poster/public/mult/princ-lyagushonok.jpg?itok=NNfP1Tj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568" y="836712"/>
            <a:ext cx="3888432" cy="5690388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144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313"/>
            <a:ext cx="9144000" cy="958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1377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9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9756" y="1095325"/>
            <a:ext cx="7886700" cy="1325563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C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       </a:t>
            </a:r>
            <a:r>
              <a:rPr lang="de-DE" sz="5400" dirty="0" smtClean="0">
                <a:solidFill>
                  <a:srgbClr val="FFC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„Ich lieb' den Frühling“</a:t>
            </a:r>
            <a:r>
              <a:rPr lang="de-DE" dirty="0" smtClean="0">
                <a:solidFill>
                  <a:srgbClr val="FFC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/>
            </a:r>
            <a:br>
              <a:rPr lang="de-DE" dirty="0" smtClean="0">
                <a:solidFill>
                  <a:srgbClr val="FFC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</a:br>
            <a:r>
              <a:rPr lang="ru-RU" dirty="0" smtClean="0">
                <a:solidFill>
                  <a:srgbClr val="FFC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                              </a:t>
            </a:r>
            <a:r>
              <a:rPr lang="de-DE" i="1" dirty="0" err="1" smtClean="0">
                <a:solidFill>
                  <a:srgbClr val="FFC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Klass</a:t>
            </a:r>
            <a:r>
              <a:rPr lang="en-US" i="1" dirty="0" smtClean="0">
                <a:solidFill>
                  <a:srgbClr val="FFC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en 8a und </a:t>
            </a:r>
            <a:r>
              <a:rPr lang="de-DE" i="1" dirty="0" smtClean="0">
                <a:solidFill>
                  <a:srgbClr val="FFC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8b</a:t>
            </a:r>
            <a:endParaRPr lang="ru-RU" i="1" dirty="0">
              <a:solidFill>
                <a:srgbClr val="FFC000"/>
              </a:solidFill>
              <a:cs typeface="Adobe Arabic" panose="02040503050201020203" pitchFamily="18" charset="-78"/>
            </a:endParaRPr>
          </a:p>
        </p:txBody>
      </p:sp>
      <p:pic>
        <p:nvPicPr>
          <p:cNvPr id="95234" name="Picture 2" descr="http://stendall.ru/images/super/31_2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5776" y="2636912"/>
            <a:ext cx="3960440" cy="3960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631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papers.ru/wallpapers/Moods/9214/1440x900_%D0%AF-%D0%BB%D1%8E%D0%B1%D0%BB%D1%8E-%D0%B7%D0%B8%D0%BC%D1%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2" y="-27384"/>
            <a:ext cx="9324528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672" y="2967335"/>
            <a:ext cx="910666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dobe Caslon Pro Bold" panose="0205070206050A020403" pitchFamily="18" charset="0"/>
              </a:rPr>
              <a:t>Ich lieb` den Winter!</a:t>
            </a:r>
            <a:endParaRPr lang="ru-RU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9317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gndecor.ru/_cache/images/7e4dafdf2d6f9fc9c3ca5297ae61feb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124744"/>
            <a:ext cx="5616624" cy="5088727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Adobe Caslon Pro" panose="0205050205050A020403" pitchFamily="18" charset="0"/>
              </a:rPr>
              <a:t>„</a:t>
            </a:r>
            <a:r>
              <a:rPr lang="de-DE" sz="4400" b="1" dirty="0" smtClean="0">
                <a:latin typeface="Adobe Caslon Pro" panose="0205050205050A020403" pitchFamily="18" charset="0"/>
              </a:rPr>
              <a:t>Wunderschöner Winter“</a:t>
            </a:r>
            <a:r>
              <a:rPr lang="de-DE" b="1" i="1" dirty="0" smtClean="0">
                <a:latin typeface="Adobe Caslon Pro" panose="0205050205050A020403" pitchFamily="18" charset="0"/>
              </a:rPr>
              <a:t/>
            </a:r>
            <a:br>
              <a:rPr lang="de-DE" b="1" i="1" dirty="0" smtClean="0">
                <a:latin typeface="Adobe Caslon Pro" panose="0205050205050A020403" pitchFamily="18" charset="0"/>
              </a:rPr>
            </a:br>
            <a:r>
              <a:rPr lang="de-DE" b="1" i="1" dirty="0" smtClean="0">
                <a:latin typeface="Adobe Caslon Pro" panose="0205050205050A020403" pitchFamily="18" charset="0"/>
              </a:rPr>
              <a:t>Klasse 6a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591374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46083" name="Picture 6" descr="http://www.stihi.ru/pics/2007/12/20/223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99392"/>
            <a:ext cx="9331325" cy="6858000"/>
          </a:xfrm>
          <a:noFill/>
        </p:spPr>
      </p:pic>
      <p:sp>
        <p:nvSpPr>
          <p:cNvPr id="2" name="Прямоугольник 1"/>
          <p:cNvSpPr/>
          <p:nvPr/>
        </p:nvSpPr>
        <p:spPr>
          <a:xfrm>
            <a:off x="165956" y="1916832"/>
            <a:ext cx="437754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dobe Caslon Pro" panose="0205050205050A020403" pitchFamily="18" charset="0"/>
              </a:rPr>
              <a:t>„Es schneit“</a:t>
            </a:r>
          </a:p>
          <a:p>
            <a:pPr algn="ctr"/>
            <a:r>
              <a:rPr lang="de-DE" sz="5400" b="1" i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dobe Caslon Pro" panose="0205050205050A020403" pitchFamily="18" charset="0"/>
              </a:rPr>
              <a:t>Klasse 2b</a:t>
            </a:r>
            <a:endParaRPr lang="ru-RU" sz="5400" b="1" i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4277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encrypted-tbn3.gstatic.com/images?q=tbn:ANd9GcSoSgXKbG3QkGynm2v9Y-qoyf-kDMI4KTpGh3vVhVjD7V5Znnq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0"/>
            <a:ext cx="100237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245465" y="476672"/>
            <a:ext cx="9634945" cy="18466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dobe Caslon Pro" panose="0205050205050A020403" pitchFamily="18" charset="0"/>
              </a:rPr>
              <a:t>„Warum ist der Schnee weiß?“</a:t>
            </a:r>
          </a:p>
          <a:p>
            <a:pPr algn="ctr"/>
            <a:r>
              <a:rPr lang="de-DE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dobe Caslon Pro" panose="0205050205050A020403" pitchFamily="18" charset="0"/>
              </a:rPr>
              <a:t>Klasse  4b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1483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красивый снег фото, лед, иней картинки видео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99392"/>
            <a:ext cx="9405399" cy="746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05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img1.liveinternet.ru/images/attach/c/2/84/177/84177387_2222299_1329905564_2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-243408"/>
            <a:ext cx="6696744" cy="7596436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01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382.photobucket.com/albums/oo265/tinnad08/noel%202011/Animation1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620688"/>
            <a:ext cx="4558728" cy="5753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6960" y="548680"/>
            <a:ext cx="3620984" cy="20005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dobe Caslon Pro Bold" panose="0205070206050A020403" pitchFamily="18" charset="0"/>
              </a:rPr>
              <a:t>„Leise rieselt der Schnee“</a:t>
            </a:r>
          </a:p>
          <a:p>
            <a:pPr algn="ctr"/>
            <a:r>
              <a:rPr lang="de-DE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dobe Caslon Pro Bold" panose="0205070206050A020403" pitchFamily="18" charset="0"/>
              </a:rPr>
              <a:t>Klasse 5a</a:t>
            </a:r>
            <a:endParaRPr lang="ru-RU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8807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684</TotalTime>
  <Words>76</Words>
  <Application>Microsoft Office PowerPoint</Application>
  <PresentationFormat>Экран (4:3)</PresentationFormat>
  <Paragraphs>19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Adobe Arabic</vt:lpstr>
      <vt:lpstr>Adobe Caslon Pro</vt:lpstr>
      <vt:lpstr>Adobe Caslon Pro Bold</vt:lpstr>
      <vt:lpstr>Albertus Medium</vt:lpstr>
      <vt:lpstr>Arial</vt:lpstr>
      <vt:lpstr>Calibri</vt:lpstr>
      <vt:lpstr>Calibri Light</vt:lpstr>
      <vt:lpstr>Impact</vt:lpstr>
      <vt:lpstr>Тема Office</vt:lpstr>
      <vt:lpstr>Презентация PowerPoint</vt:lpstr>
      <vt:lpstr>        „Ich lieb' den Frühling“                                Klassen 8a und  8b</vt:lpstr>
      <vt:lpstr>Презентация PowerPoint</vt:lpstr>
      <vt:lpstr>„Wunderschöner Winter“ Klasse 6a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Gedichte über Weihnachten Klassen 1b, 7b</vt:lpstr>
      <vt:lpstr>„Lasst uns froh und  munter sein!“ Klasse 3b</vt:lpstr>
      <vt:lpstr>Презентация PowerPoint</vt:lpstr>
      <vt:lpstr>„Froschkönig“  Klassen 8a und 8b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Коротина</cp:lastModifiedBy>
  <cp:revision>68</cp:revision>
  <dcterms:created xsi:type="dcterms:W3CDTF">2015-10-01T19:39:31Z</dcterms:created>
  <dcterms:modified xsi:type="dcterms:W3CDTF">2016-01-12T13:21:32Z</dcterms:modified>
</cp:coreProperties>
</file>