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ru-RU" dirty="0" smtClean="0"/>
              <a:t>А.С. Пушкин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105400"/>
            <a:ext cx="4071966" cy="13239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Малахова Анна, ученица 8 «А»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Учитель русского языка и литературы Малахова Г.Ф.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7000924" cy="362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957"/>
            <a:ext cx="8643998" cy="621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72494" cy="1214446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Замысел произведения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26 октября — завершение работы над "Моцартом и Сальери" (по первоначальному замыслу — "Зависть")</a:t>
            </a:r>
          </a:p>
          <a:p>
            <a:r>
              <a:rPr lang="ru-RU" sz="2800" dirty="0" smtClean="0"/>
              <a:t>Внешним толчком к появлению замысла этого произведения, по-видимому, был распространившийся слух о том, что 	Сальери явился виновником преждевременной смерти Моцарта. </a:t>
            </a:r>
          </a:p>
          <a:p>
            <a:r>
              <a:rPr lang="ru-RU" sz="2800" dirty="0" smtClean="0"/>
              <a:t>По мнению В. Г. Белинского, здесь ставилась проблема зависти, но рассматривался и "вопрос о сущности и взаимных отношениях таланта и гения".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001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52881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Конфликт в «Моцарте и Сальери»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043890" cy="275749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Основан не на теме зависти или уязвленного самолюбия, как может сначала показаться, а на столкновении различных жизненных позиций, противоположных взглядов на искусство, на назначение художника. Моцарт у Пушкина воплощает жизнерадостность и открытость души, подлинный артистизм. Сальери потрясен несправедливостью: «бессмертный гений» достался, с его точки зрения, «гуляке праздному».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14818"/>
            <a:ext cx="4786346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Шутки Моцарта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42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715040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2650" y="2071678"/>
            <a:ext cx="318135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Значение музыки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Для Моцарта музыка — великое искусство, для Сальери — ремесло, которому можно научиться неустанным трудом, подвижничеством. Сальери понимает и высоко ценит гений Моцарта, но по его мысли, воспитанию молодых музыкантов Моцарт с его неповторимой гениальностью может принести только вред. Он помешает другим, не обладающим таким же божественным даром, отвратит их от упорного, кропотливого труда, а это приведет к общему упадку искусства.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«Гений и злодейство»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429256" cy="51149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Сальери решается на преступление, на злодейство во имя высшей справедливости (как он ее понимает), Пушкин вовсе не оправдывает Сальери, да и нет ему оправдания, но поэт стремится объяснить причины злодейства путем внимательного и объективного драматического изучения помыслов Сальери. «…Гений и злодейство // Две вещи несовместные». Эти слова Моцарта потрясают Сальери. Он пытается их опровергнуть, но тщетно. Этика и эстетика всегда идут рядом.</a:t>
            </a:r>
          </a:p>
          <a:p>
            <a:endParaRPr lang="ru-RU" dirty="0"/>
          </a:p>
        </p:txBody>
      </p:sp>
      <p:pic>
        <p:nvPicPr>
          <p:cNvPr id="8196" name="Picture 4" descr="C:\Users\HP\Desktop\64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0"/>
            <a:ext cx="3643338" cy="435770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Сальери бросает яд в стакан Моцарта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47200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 о </a:t>
            </a:r>
            <a:r>
              <a:rPr lang="ru-RU" dirty="0" err="1" smtClean="0"/>
              <a:t>ц</a:t>
            </a:r>
            <a:r>
              <a:rPr lang="ru-RU" dirty="0" smtClean="0"/>
              <a:t> а </a:t>
            </a:r>
            <a:r>
              <a:rPr lang="ru-RU" dirty="0" err="1" smtClean="0"/>
              <a:t>р</a:t>
            </a:r>
            <a:r>
              <a:rPr lang="ru-RU" dirty="0" smtClean="0"/>
              <a:t> т:</a:t>
            </a:r>
          </a:p>
          <a:p>
            <a:pPr>
              <a:buNone/>
            </a:pPr>
            <a:r>
              <a:rPr lang="ru-RU" dirty="0" smtClean="0"/>
              <a:t>    - За твое</a:t>
            </a:r>
          </a:p>
          <a:p>
            <a:pPr>
              <a:buNone/>
            </a:pPr>
            <a:r>
              <a:rPr lang="ru-RU" dirty="0" smtClean="0"/>
              <a:t>    Здоровье, друг, за искренний союз,</a:t>
            </a:r>
          </a:p>
          <a:p>
            <a:pPr>
              <a:buNone/>
            </a:pPr>
            <a:r>
              <a:rPr lang="ru-RU" dirty="0" smtClean="0"/>
              <a:t>    Связующий Моцарта и Сальери,</a:t>
            </a:r>
          </a:p>
          <a:p>
            <a:pPr>
              <a:buNone/>
            </a:pPr>
            <a:r>
              <a:rPr lang="ru-RU" dirty="0" smtClean="0"/>
              <a:t>    Двух сыновей гармонии.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06" y="2143116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40056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Можно предположить, что в "Моцарте и Сальери" нашли отражение личная судьба Пушкина и его взаимоотношения с обществом на рубеже 1830-х годов.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14488"/>
            <a:ext cx="392909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</TotalTime>
  <Words>350</Words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А.С. Пушкин </vt:lpstr>
      <vt:lpstr>Замысел произведения</vt:lpstr>
      <vt:lpstr>Слайд 3</vt:lpstr>
      <vt:lpstr>Конфликт в «Моцарте и Сальери»</vt:lpstr>
      <vt:lpstr>Шутки Моцарта</vt:lpstr>
      <vt:lpstr>Значение музыки</vt:lpstr>
      <vt:lpstr>«Гений и злодейство»</vt:lpstr>
      <vt:lpstr>Сальери бросает яд в стакан Моцарта</vt:lpstr>
      <vt:lpstr>Предположение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 Пушкин </dc:title>
  <dc:creator>HP</dc:creator>
  <cp:lastModifiedBy>HP</cp:lastModifiedBy>
  <cp:revision>14</cp:revision>
  <dcterms:created xsi:type="dcterms:W3CDTF">2012-11-14T16:09:51Z</dcterms:created>
  <dcterms:modified xsi:type="dcterms:W3CDTF">2015-01-19T18:53:53Z</dcterms:modified>
</cp:coreProperties>
</file>