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3" r:id="rId4"/>
    <p:sldId id="258" r:id="rId5"/>
    <p:sldId id="275" r:id="rId6"/>
    <p:sldId id="261" r:id="rId7"/>
    <p:sldId id="257" r:id="rId8"/>
    <p:sldId id="274" r:id="rId9"/>
    <p:sldId id="268" r:id="rId10"/>
    <p:sldId id="262" r:id="rId11"/>
    <p:sldId id="264" r:id="rId12"/>
    <p:sldId id="265" r:id="rId13"/>
    <p:sldId id="267" r:id="rId14"/>
    <p:sldId id="266" r:id="rId15"/>
    <p:sldId id="269" r:id="rId16"/>
    <p:sldId id="270" r:id="rId17"/>
    <p:sldId id="271" r:id="rId18"/>
    <p:sldId id="272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art-assorty.ru/uploads/posts/2012-02/1328343504_ohotniki-na-privale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art-assorty.ru/uploads/posts/2012-02/1328343465_pticelov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art-assorty.ru/uploads/posts/2012-02/1328343497_selskii-krestnii-hod-na-pashe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art-assorty.ru/uploads/posts/2012-02/1328343463_chaepitie-v-mitichah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rt-assorty.ru/uploads/posts/2012-02/1328343500_provodi-pokoinika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art-assorty.ru/uploads/posts/2012-02/1328343529_poslednii-kabak-u-zastavi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art-assorty.ru/uploads/posts/2012-02/1328343461_troika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73327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Василий Григорьевич Перов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23декабря1834-1882г.г.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://art-assorty.ru/uploads/posts/2012-02/1328343514_avtoportret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1268760"/>
            <a:ext cx="439248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333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Охотники на привале</a:t>
            </a:r>
            <a:endParaRPr lang="ru-RU" dirty="0"/>
          </a:p>
        </p:txBody>
      </p:sp>
      <p:pic>
        <p:nvPicPr>
          <p:cNvPr id="4" name="Объект 3" descr="Перов картины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409700" y="1991519"/>
            <a:ext cx="57150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96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Странник</a:t>
            </a:r>
            <a:endParaRPr lang="ru-RU" dirty="0"/>
          </a:p>
        </p:txBody>
      </p:sp>
      <p:pic>
        <p:nvPicPr>
          <p:cNvPr id="4" name="Объект 3" descr="http://art-assorty.ru/uploads/posts/2012-02/1328343544_strannik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86371" y="1752600"/>
            <a:ext cx="2561658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792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Портрет писателя </a:t>
            </a:r>
            <a:r>
              <a:rPr lang="ru-RU" dirty="0" err="1" smtClean="0"/>
              <a:t>Ф.М.Островского</a:t>
            </a:r>
            <a:endParaRPr lang="ru-RU" dirty="0"/>
          </a:p>
        </p:txBody>
      </p:sp>
      <p:pic>
        <p:nvPicPr>
          <p:cNvPr id="4" name="Объект 3" descr="http://art-assorty.ru/uploads/posts/2012-02/1328343468_portr-pisatelya-dostoevskogo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98998" y="1752600"/>
            <a:ext cx="3336403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048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Автопортрет</a:t>
            </a:r>
            <a:endParaRPr lang="ru-RU" dirty="0"/>
          </a:p>
        </p:txBody>
      </p:sp>
      <p:pic>
        <p:nvPicPr>
          <p:cNvPr id="4" name="Объект 3" descr="http://art-assorty.ru/uploads/posts/2012-02/1328343496_perov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78139" y="1752600"/>
            <a:ext cx="3178122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013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Портрет </a:t>
            </a:r>
            <a:r>
              <a:rPr lang="ru-RU" dirty="0" err="1" smtClean="0"/>
              <a:t>А.Н.Островского</a:t>
            </a:r>
            <a:endParaRPr lang="ru-RU" dirty="0"/>
          </a:p>
        </p:txBody>
      </p:sp>
      <p:pic>
        <p:nvPicPr>
          <p:cNvPr id="4" name="Объект 3" descr="http://art-assorty.ru/uploads/posts/2012-02/1328343452_portr-drammaturga-ostrovskogo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98998" y="1752600"/>
            <a:ext cx="3336403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11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Портрет </a:t>
            </a:r>
            <a:r>
              <a:rPr lang="ru-RU" dirty="0" err="1" smtClean="0"/>
              <a:t>М.П.Погодина</a:t>
            </a:r>
            <a:endParaRPr lang="ru-RU" dirty="0"/>
          </a:p>
        </p:txBody>
      </p:sp>
      <p:pic>
        <p:nvPicPr>
          <p:cNvPr id="4" name="Объект 3" descr="http://art-assorty.ru/uploads/posts/2012-02/1328343485_portr-pisatelya-dalya.jpe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37655" y="1752600"/>
            <a:ext cx="345909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08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Птицелов</a:t>
            </a:r>
            <a:endParaRPr lang="ru-RU" dirty="0"/>
          </a:p>
        </p:txBody>
      </p:sp>
      <p:pic>
        <p:nvPicPr>
          <p:cNvPr id="4" name="Объект 3" descr="Перов картины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71600" y="1772816"/>
            <a:ext cx="691276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929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art-assorty.ru/uploads/posts/2012-02/1328343547_ribolo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99792" y="1484784"/>
            <a:ext cx="3637333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88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Спящие дети</a:t>
            </a:r>
            <a:endParaRPr lang="ru-RU" dirty="0"/>
          </a:p>
        </p:txBody>
      </p:sp>
      <p:pic>
        <p:nvPicPr>
          <p:cNvPr id="4" name="Объект 3" descr="http://art-assorty.ru/uploads/posts/2012-02/1328343516_spyachie-deti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484784"/>
            <a:ext cx="612068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209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367240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Спасибо за внимание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92738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Сельский крестный ход на пасхе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Перов картины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510753" y="1752600"/>
            <a:ext cx="5512894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391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Чаепитие в Мытищах</a:t>
            </a:r>
            <a:endParaRPr lang="ru-RU" dirty="0"/>
          </a:p>
        </p:txBody>
      </p:sp>
      <p:pic>
        <p:nvPicPr>
          <p:cNvPr id="4" name="Объект 3" descr="Перов картины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846409" y="1752600"/>
            <a:ext cx="4841582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325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Проводы покойника</a:t>
            </a:r>
            <a:endParaRPr lang="ru-RU" dirty="0"/>
          </a:p>
        </p:txBody>
      </p:sp>
      <p:pic>
        <p:nvPicPr>
          <p:cNvPr id="4" name="Объект 3" descr="Перов картины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487393" y="1752600"/>
            <a:ext cx="5559613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01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Утопленница</a:t>
            </a:r>
            <a:endParaRPr lang="ru-RU" dirty="0"/>
          </a:p>
        </p:txBody>
      </p:sp>
      <p:pic>
        <p:nvPicPr>
          <p:cNvPr id="4" name="Объект 3" descr="http://art-assorty.ru/uploads/posts/2012-02/1328343495_utoplennica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844824"/>
            <a:ext cx="6696744" cy="426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76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Последний кабак у заставы</a:t>
            </a:r>
            <a:endParaRPr lang="ru-RU" dirty="0"/>
          </a:p>
        </p:txBody>
      </p:sp>
      <p:pic>
        <p:nvPicPr>
          <p:cNvPr id="4" name="Объект 3" descr="Перов картины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643062" y="1752600"/>
            <a:ext cx="5248275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9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Тройка</a:t>
            </a:r>
            <a:endParaRPr lang="ru-RU" dirty="0"/>
          </a:p>
        </p:txBody>
      </p:sp>
      <p:pic>
        <p:nvPicPr>
          <p:cNvPr id="4" name="Объект 3" descr="Перов картины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87624" y="1412776"/>
            <a:ext cx="676875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88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nearyou.ru/perov/t66guver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1268760"/>
            <a:ext cx="633670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69740" y="696345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Приезд гувернантки в купеческий дом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0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Птицелов</a:t>
            </a:r>
            <a:endParaRPr lang="ru-RU" dirty="0"/>
          </a:p>
        </p:txBody>
      </p:sp>
      <p:pic>
        <p:nvPicPr>
          <p:cNvPr id="4" name="Объект 3" descr="http://art-assorty.ru/uploads/posts/2012-02/1328343515_golubyatnik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70882" y="1752600"/>
            <a:ext cx="3392635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591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125</TotalTime>
  <Words>44</Words>
  <Application>Microsoft Office PowerPoint</Application>
  <PresentationFormat>Экран (4:3)</PresentationFormat>
  <Paragraphs>18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Главная</vt:lpstr>
      <vt:lpstr>Василий Григорьевич Перов 23декабря1834-1882г.г.</vt:lpstr>
      <vt:lpstr>Сельский крестный ход на пасхе</vt:lpstr>
      <vt:lpstr>Чаепитие в Мытищах</vt:lpstr>
      <vt:lpstr>Проводы покойника</vt:lpstr>
      <vt:lpstr>Утопленница</vt:lpstr>
      <vt:lpstr> Последний кабак у заставы</vt:lpstr>
      <vt:lpstr>Тройка</vt:lpstr>
      <vt:lpstr>Презентация PowerPoint</vt:lpstr>
      <vt:lpstr>Птицелов</vt:lpstr>
      <vt:lpstr>Охотники на привале</vt:lpstr>
      <vt:lpstr>Странник</vt:lpstr>
      <vt:lpstr>Портрет писателя Ф.М.Островского</vt:lpstr>
      <vt:lpstr>Автопортрет</vt:lpstr>
      <vt:lpstr>Портрет А.Н.Островского</vt:lpstr>
      <vt:lpstr>Портрет М.П.Погодина</vt:lpstr>
      <vt:lpstr>Птицелов</vt:lpstr>
      <vt:lpstr>Презентация PowerPoint</vt:lpstr>
      <vt:lpstr>Спящие дети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зоя</dc:creator>
  <cp:lastModifiedBy>зоя</cp:lastModifiedBy>
  <cp:revision>14</cp:revision>
  <dcterms:created xsi:type="dcterms:W3CDTF">2014-01-20T06:33:50Z</dcterms:created>
  <dcterms:modified xsi:type="dcterms:W3CDTF">2014-01-30T09:10:01Z</dcterms:modified>
</cp:coreProperties>
</file>