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4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E71A16-58AB-4139-97CA-2605A3894001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A9BDEB-54B6-4F82-93CF-0363C23803EE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71A16-58AB-4139-97CA-2605A3894001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BDEB-54B6-4F82-93CF-0363C23803EE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71A16-58AB-4139-97CA-2605A3894001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BDEB-54B6-4F82-93CF-0363C23803EE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71A16-58AB-4139-97CA-2605A3894001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BDEB-54B6-4F82-93CF-0363C23803E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71A16-58AB-4139-97CA-2605A3894001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BDEB-54B6-4F82-93CF-0363C23803E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71A16-58AB-4139-97CA-2605A3894001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BDEB-54B6-4F82-93CF-0363C23803EE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71A16-58AB-4139-97CA-2605A3894001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BDEB-54B6-4F82-93CF-0363C23803EE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71A16-58AB-4139-97CA-2605A3894001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BDEB-54B6-4F82-93CF-0363C23803EE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71A16-58AB-4139-97CA-2605A3894001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BDEB-54B6-4F82-93CF-0363C2380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71A16-58AB-4139-97CA-2605A3894001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BDEB-54B6-4F82-93CF-0363C2380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71A16-58AB-4139-97CA-2605A3894001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BDEB-54B6-4F82-93CF-0363C23803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AE71A16-58AB-4139-97CA-2605A3894001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8A9BDEB-54B6-4F82-93CF-0363C23803E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1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dirty="0">
                <a:effectLst/>
              </a:rPr>
              <a:t> ШУКШИН</a:t>
            </a:r>
            <a:br>
              <a:rPr lang="ru-RU" sz="4000" dirty="0">
                <a:effectLst/>
              </a:rPr>
            </a:br>
            <a:r>
              <a:rPr lang="ru-RU" sz="4000" dirty="0">
                <a:effectLst/>
              </a:rPr>
              <a:t>Василий  </a:t>
            </a:r>
            <a:r>
              <a:rPr lang="ru-RU" sz="4000" dirty="0" err="1" smtClean="0">
                <a:effectLst/>
              </a:rPr>
              <a:t>Макарович</a:t>
            </a:r>
            <a:endParaRPr lang="ru-RU" sz="4000" dirty="0" smtClean="0">
              <a:effectLst/>
            </a:endParaRPr>
          </a:p>
          <a:p>
            <a:r>
              <a:rPr lang="ru-RU" dirty="0" smtClean="0">
                <a:effectLst/>
              </a:rPr>
              <a:t>1929 г. - </a:t>
            </a:r>
            <a:r>
              <a:rPr lang="ru-RU" dirty="0" smtClean="0"/>
              <a:t>1974 г.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321" y="404665"/>
            <a:ext cx="4701698" cy="2664296"/>
          </a:xfrm>
          <a:prstGeom prst="rect">
            <a:avLst/>
          </a:prstGeom>
          <a:ln w="88900" cap="sq" cmpd="thickThin">
            <a:solidFill>
              <a:schemeClr val="accent5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733456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340768"/>
            <a:ext cx="8496944" cy="1731982"/>
          </a:xfrm>
        </p:spPr>
        <p:txBody>
          <a:bodyPr/>
          <a:lstStyle/>
          <a:p>
            <a:r>
              <a:rPr lang="ru-RU" sz="2400" dirty="0" smtClean="0"/>
              <a:t>Василий </a:t>
            </a:r>
            <a:r>
              <a:rPr lang="ru-RU" sz="2400" dirty="0" err="1" smtClean="0"/>
              <a:t>Макарович</a:t>
            </a:r>
            <a:r>
              <a:rPr lang="ru-RU" sz="2400" dirty="0" smtClean="0"/>
              <a:t> </a:t>
            </a:r>
            <a:r>
              <a:rPr lang="ru-RU" sz="2400" dirty="0" err="1" smtClean="0"/>
              <a:t>Шкшин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родился </a:t>
            </a:r>
            <a:r>
              <a:rPr lang="ru-RU" sz="2400" dirty="0"/>
              <a:t>25 июля 1929 года в крестьянской семье. Отец его, Макар Леонтьевич Шукшин (1912—1933), был арестован и расстрелян в 1933 году, во время коллективизации, реабилитирован посмертно в 1956 году. После ареста отца и до получения паспорта Василий </a:t>
            </a:r>
            <a:r>
              <a:rPr lang="ru-RU" sz="2400" dirty="0" err="1"/>
              <a:t>Макарович</a:t>
            </a:r>
            <a:r>
              <a:rPr lang="ru-RU" sz="2400" dirty="0"/>
              <a:t> именовался по материнской фамилии Василием Поповым.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89040"/>
            <a:ext cx="3564396" cy="23762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7425" y="3789040"/>
            <a:ext cx="3564396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611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8208912" cy="266429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 1943 году Шукшин окончил семилетку в селе Сростки </a:t>
            </a:r>
            <a:r>
              <a:rPr lang="ru-RU" dirty="0" smtClean="0"/>
              <a:t> Алтайского края и </a:t>
            </a:r>
            <a:r>
              <a:rPr lang="ru-RU" dirty="0"/>
              <a:t>поступил в </a:t>
            </a:r>
            <a:r>
              <a:rPr lang="ru-RU" dirty="0" err="1"/>
              <a:t>Бийский</a:t>
            </a:r>
            <a:r>
              <a:rPr lang="ru-RU" dirty="0"/>
              <a:t> автомобильный техникум. Учился там два с половиной года, однако техникум не закончил. Вместо этого в 1945 году пошёл работать в колхоз в селе Сростки. В колхозе проработал недолго, в 1946 году покинул родное село. В 1947—1949 годах Шукшин работал слесарем на нескольких предприятиях треста </a:t>
            </a:r>
            <a:r>
              <a:rPr lang="ru-RU" dirty="0" err="1"/>
              <a:t>Союзпроммеханизация</a:t>
            </a:r>
            <a:r>
              <a:rPr lang="ru-RU" dirty="0"/>
              <a:t>: на турбинном заводе в Калуге, на тракторном заводе во Владимире. В армию Шукшина призывали служить из поселка Бутово Московской области.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3755" y="2978950"/>
            <a:ext cx="4440493" cy="3330370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3870611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76672"/>
            <a:ext cx="8496944" cy="175260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 1949 году Шукшин был призван служить в Военно-Морской флот. Служил матросом на Балтийском флоте, затем радистом на Черноморском. Литературная деятельность Шукшина началась в армии, именно там он впервые попытался писать рассказы, которые читал своим сослуживцам. В 1953 году был уволен в запас с флота из-за обнаружившейся язвы желудка и вернулся в село Сростки.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788" y="2217084"/>
            <a:ext cx="2854352" cy="4151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611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136904" cy="5544616"/>
          </a:xfrm>
        </p:spPr>
        <p:txBody>
          <a:bodyPr>
            <a:normAutofit fontScale="25000" lnSpcReduction="20000"/>
          </a:bodyPr>
          <a:lstStyle/>
          <a:p>
            <a:r>
              <a:rPr lang="ru-RU" sz="9600" dirty="0">
                <a:effectLst/>
              </a:rPr>
              <a:t>В родном селе Василий </a:t>
            </a:r>
            <a:r>
              <a:rPr lang="ru-RU" sz="9600" dirty="0" err="1">
                <a:effectLst/>
              </a:rPr>
              <a:t>Макарович</a:t>
            </a:r>
            <a:r>
              <a:rPr lang="ru-RU" sz="9600" dirty="0">
                <a:effectLst/>
              </a:rPr>
              <a:t> сдал экстерном экзамены на аттестат зрелости в </a:t>
            </a:r>
            <a:r>
              <a:rPr lang="ru-RU" sz="9600" dirty="0" err="1">
                <a:effectLst/>
              </a:rPr>
              <a:t>сростинской</a:t>
            </a:r>
            <a:r>
              <a:rPr lang="ru-RU" sz="9600" dirty="0">
                <a:effectLst/>
              </a:rPr>
              <a:t> средней школе № 32. Пошёл работать учителем русского языка и словесности в </a:t>
            </a:r>
            <a:r>
              <a:rPr lang="ru-RU" sz="9600" dirty="0" err="1">
                <a:effectLst/>
              </a:rPr>
              <a:t>Сросткинской</a:t>
            </a:r>
            <a:r>
              <a:rPr lang="ru-RU" sz="9600" dirty="0">
                <a:effectLst/>
              </a:rPr>
              <a:t> школе сельской молодёжи. Некоторое время был даже директором этой школы. Как признавался сам Василий </a:t>
            </a:r>
            <a:r>
              <a:rPr lang="ru-RU" sz="9600" dirty="0" err="1">
                <a:effectLst/>
              </a:rPr>
              <a:t>Макарович</a:t>
            </a:r>
            <a:r>
              <a:rPr lang="ru-RU" sz="9600" dirty="0">
                <a:effectLst/>
              </a:rPr>
              <a:t>, учителем он был «неважнецким</a:t>
            </a:r>
            <a:r>
              <a:rPr lang="ru-RU" sz="9600" dirty="0" smtClean="0">
                <a:effectLst/>
              </a:rPr>
              <a:t>».</a:t>
            </a:r>
          </a:p>
          <a:p>
            <a:endParaRPr lang="ru-RU" sz="5900" dirty="0"/>
          </a:p>
          <a:p>
            <a:endParaRPr lang="ru-RU" sz="5900" dirty="0" smtClean="0"/>
          </a:p>
          <a:p>
            <a:endParaRPr lang="ru-RU" sz="5900" dirty="0"/>
          </a:p>
          <a:p>
            <a:endParaRPr lang="ru-RU" sz="5900" dirty="0"/>
          </a:p>
          <a:p>
            <a:endParaRPr lang="ru-RU" sz="5900" dirty="0"/>
          </a:p>
          <a:p>
            <a:r>
              <a:rPr lang="ru-RU" sz="9600" dirty="0"/>
              <a:t>В 1954 году Шукшин отправился в Москву поступать во ВГИК. Чтобы собрать деньги на дорогу, его мать продала корову. Сначала Шукшин подал документы на сценарный факультет, но затем решил поступать на режиссёрское отделение и закончил его в 1960 году (мастерская М. И. </a:t>
            </a:r>
            <a:r>
              <a:rPr lang="ru-RU" sz="9600" dirty="0" err="1"/>
              <a:t>Ромма</a:t>
            </a:r>
            <a:r>
              <a:rPr lang="ru-RU" sz="9600" dirty="0"/>
              <a:t>). Во время учёбы во ВГИКе, по совету </a:t>
            </a:r>
            <a:r>
              <a:rPr lang="ru-RU" sz="9600" dirty="0" err="1"/>
              <a:t>Ромма</a:t>
            </a:r>
            <a:r>
              <a:rPr lang="ru-RU" sz="9600" dirty="0"/>
              <a:t>, Шукшин начал рассылать свои рассказы в столичные издания. В 1958 году в журнале «Смена» был опубликован его первый рассказ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1380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476672"/>
            <a:ext cx="6400800" cy="1752600"/>
          </a:xfrm>
        </p:spPr>
        <p:txBody>
          <a:bodyPr/>
          <a:lstStyle/>
          <a:p>
            <a:r>
              <a:rPr lang="ru-RU" dirty="0" smtClean="0"/>
              <a:t>Шукшин  актер, режиссер и сценарист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619672" y="980728"/>
            <a:ext cx="5798639" cy="535531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+mj-lt"/>
              </a:rPr>
              <a:t>Режиссер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  <a:latin typeface="+mj-lt"/>
            </a:endParaRPr>
          </a:p>
          <a:p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j-lt"/>
              </a:rPr>
              <a:t>1960 — Из Лебяжьего сообщают — дипломная работа</a:t>
            </a:r>
          </a:p>
          <a:p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j-lt"/>
              </a:rPr>
              <a:t>1964 — Живёт такой парень</a:t>
            </a:r>
          </a:p>
          <a:p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j-lt"/>
              </a:rPr>
              <a:t>1965 — Ваш сын и брат</a:t>
            </a:r>
          </a:p>
          <a:p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j-lt"/>
              </a:rPr>
              <a:t>1969 — Странные люди</a:t>
            </a:r>
          </a:p>
          <a:p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j-lt"/>
              </a:rPr>
              <a:t>1972 — Печки-лавочки</a:t>
            </a:r>
          </a:p>
          <a:p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j-lt"/>
              </a:rPr>
              <a:t>1973 — Калина красная</a:t>
            </a:r>
          </a:p>
          <a:p>
            <a:pPr algn="ctr"/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  <a:latin typeface="+mj-lt"/>
            </a:endParaRPr>
          </a:p>
          <a:p>
            <a:pPr algn="ctr"/>
            <a:endParaRPr lang="ru-RU" b="1" dirty="0">
              <a:ln w="50800"/>
              <a:solidFill>
                <a:schemeClr val="bg1">
                  <a:shade val="50000"/>
                </a:schemeClr>
              </a:solidFill>
              <a:latin typeface="+mj-lt"/>
            </a:endParaRPr>
          </a:p>
          <a:p>
            <a:pPr algn="ct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+mj-lt"/>
              </a:rPr>
              <a:t>Сценарист</a:t>
            </a:r>
          </a:p>
          <a:p>
            <a:pPr algn="ct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+mj-lt"/>
              </a:rPr>
              <a:t>1960— 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j-lt"/>
              </a:rPr>
              <a:t>Из Лебяжьего сообщают (дипломная работа)</a:t>
            </a:r>
          </a:p>
          <a:p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j-lt"/>
              </a:rPr>
              <a:t>1964 — Живёт такой парень</a:t>
            </a:r>
          </a:p>
          <a:p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j-lt"/>
              </a:rPr>
              <a:t>1965 — Ваш сын и брат</a:t>
            </a:r>
          </a:p>
          <a:p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j-lt"/>
              </a:rPr>
              <a:t>1969 — Ваня, ты как 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+mj-lt"/>
              </a:rPr>
              <a:t>здесь?(спектакль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j-lt"/>
              </a:rPr>
              <a:t>)</a:t>
            </a:r>
          </a:p>
          <a:p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j-lt"/>
              </a:rPr>
              <a:t>1969 — Странные люди</a:t>
            </a:r>
          </a:p>
          <a:p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j-lt"/>
              </a:rPr>
              <a:t>1971 — Пришёл солдат с фронта</a:t>
            </a:r>
          </a:p>
          <a:p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j-lt"/>
              </a:rPr>
              <a:t>1970 — Я пришёл дать вам волю</a:t>
            </a:r>
          </a:p>
          <a:p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j-lt"/>
              </a:rPr>
              <a:t>1972 — Печки-лавочки</a:t>
            </a:r>
          </a:p>
          <a:p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latin typeface="+mj-lt"/>
              </a:rPr>
              <a:t>1973 — Калина красная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7244" y="324634"/>
            <a:ext cx="1572043" cy="27510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718" y="1700171"/>
            <a:ext cx="1286826" cy="195821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311" y="4005064"/>
            <a:ext cx="1629433" cy="247957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5" y="324634"/>
            <a:ext cx="1547337" cy="235464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08" y="3577974"/>
            <a:ext cx="1510967" cy="229929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3659" y="4543072"/>
            <a:ext cx="1275885" cy="1941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380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3861048"/>
            <a:ext cx="8928992" cy="2520280"/>
          </a:xfrm>
        </p:spPr>
        <p:txBody>
          <a:bodyPr>
            <a:normAutofit/>
          </a:bodyPr>
          <a:lstStyle/>
          <a:p>
            <a:r>
              <a:rPr lang="ru-RU" dirty="0"/>
              <a:t>Заслуженный деятель искусств РСФСР (1969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Лауреат Государственной </a:t>
            </a:r>
            <a:r>
              <a:rPr lang="ru-RU" dirty="0"/>
              <a:t>премии СССР (1971) </a:t>
            </a:r>
            <a:r>
              <a:rPr lang="ru-RU" dirty="0" smtClean="0"/>
              <a:t>и</a:t>
            </a:r>
          </a:p>
          <a:p>
            <a:r>
              <a:rPr lang="ru-RU" dirty="0" smtClean="0"/>
              <a:t> </a:t>
            </a:r>
            <a:r>
              <a:rPr lang="ru-RU" dirty="0"/>
              <a:t>Государственной премии РСФСР им. братьев Васильевых (1967). </a:t>
            </a:r>
          </a:p>
          <a:p>
            <a:r>
              <a:rPr lang="ru-RU" dirty="0" smtClean="0"/>
              <a:t> </a:t>
            </a:r>
            <a:r>
              <a:rPr lang="ru-RU" dirty="0"/>
              <a:t>Лауреат Ленинской премии (1976, посмертно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75656" y="188640"/>
            <a:ext cx="6258513" cy="294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380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6672"/>
            <a:ext cx="8535110" cy="544824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713800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56</TotalTime>
  <Words>417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Твердый переплет</vt:lpstr>
      <vt:lpstr>Презентация PowerPoint</vt:lpstr>
      <vt:lpstr>Василий Макарович Шкшин родился 25 июля 1929 года в крестьянской семье. Отец его, Макар Леонтьевич Шукшин (1912—1933), был арестован и расстрелян в 1933 году, во время коллективизации, реабилитирован посмертно в 1956 году. После ареста отца и до получения паспорта Василий Макарович именовался по материнской фамилии Василием Поповым.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ШУКШИН Василий  Макарович</dc:title>
  <dc:creator>Алёна</dc:creator>
  <cp:lastModifiedBy>Алёна</cp:lastModifiedBy>
  <cp:revision>6</cp:revision>
  <dcterms:created xsi:type="dcterms:W3CDTF">2015-12-17T18:03:53Z</dcterms:created>
  <dcterms:modified xsi:type="dcterms:W3CDTF">2015-12-17T19:55:27Z</dcterms:modified>
</cp:coreProperties>
</file>