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3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AD249-F300-43B8-8BA2-2647052143C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4F48A-D4F0-4291-8BED-C39439842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F48A-D4F0-4291-8BED-C394398429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F48A-D4F0-4291-8BED-C3943984299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F48A-D4F0-4291-8BED-C394398429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E89629-4B0A-4256-B6D1-D790744935D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D8AC65-0989-48CD-8B2F-AF689DD3C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58200" cy="381642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Arial Black" pitchFamily="34" charset="0"/>
              </a:rPr>
              <a:t>Да ведают потомки православных…</a:t>
            </a:r>
            <a:endParaRPr lang="ru-RU" sz="6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24482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Виртуальная  экскурсия по музею филиала МБОУ СОШ с. Тербуны в д. Васильевка, посвящённая 70-летию Великой Победы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653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Школьный краеведческий музей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д. Васильевка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SWScan0000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71538" y="1643050"/>
            <a:ext cx="7128792" cy="476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музей\IMG_1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6864" y="1069030"/>
            <a:ext cx="2382061" cy="2958598"/>
          </a:xfrm>
          <a:prstGeom prst="rect">
            <a:avLst/>
          </a:prstGeom>
          <a:noFill/>
        </p:spPr>
      </p:pic>
      <p:pic>
        <p:nvPicPr>
          <p:cNvPr id="2051" name="Picture 3" descr="H:\Фото музей\IMG_1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85860"/>
            <a:ext cx="2928958" cy="2355061"/>
          </a:xfrm>
          <a:prstGeom prst="rect">
            <a:avLst/>
          </a:prstGeom>
          <a:noFill/>
        </p:spPr>
      </p:pic>
      <p:pic>
        <p:nvPicPr>
          <p:cNvPr id="2052" name="Picture 4" descr="H:\Фото музей\IMG_14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4071942"/>
            <a:ext cx="2887093" cy="2165320"/>
          </a:xfrm>
          <a:prstGeom prst="rect">
            <a:avLst/>
          </a:prstGeom>
          <a:noFill/>
        </p:spPr>
      </p:pic>
      <p:pic>
        <p:nvPicPr>
          <p:cNvPr id="2053" name="Picture 5" descr="H:\Фото музей\IMG_147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4143380"/>
            <a:ext cx="2863564" cy="2147673"/>
          </a:xfrm>
          <a:prstGeom prst="rect">
            <a:avLst/>
          </a:prstGeom>
          <a:noFill/>
        </p:spPr>
      </p:pic>
      <p:pic>
        <p:nvPicPr>
          <p:cNvPr id="2054" name="Picture 6" descr="H:\Фото музей\IMG_147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3256833" y="2958217"/>
            <a:ext cx="2520281" cy="18902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3714752"/>
            <a:ext cx="1632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Русская печь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3643314"/>
            <a:ext cx="223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Святой угол в избе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6215082"/>
            <a:ext cx="82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Утюги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5214950"/>
            <a:ext cx="982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Прялка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6215082"/>
            <a:ext cx="24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Керосинка , чугунок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1429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</a:rPr>
              <a:t>.Быт русского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крестьянства конца 19 </a:t>
            </a:r>
            <a:r>
              <a:rPr lang="ru-RU" sz="3200" b="1" dirty="0" smtClean="0">
                <a:solidFill>
                  <a:srgbClr val="FF0000"/>
                </a:solidFill>
              </a:rPr>
              <a:t>            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начала </a:t>
            </a:r>
            <a:r>
              <a:rPr lang="ru-RU" sz="3200" b="1" dirty="0" smtClean="0">
                <a:solidFill>
                  <a:srgbClr val="FF0000"/>
                </a:solidFill>
              </a:rPr>
              <a:t>20 веков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 музей\IMG_1494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95536" y="3645024"/>
            <a:ext cx="2606004" cy="2520280"/>
          </a:xfrm>
          <a:prstGeom prst="rect">
            <a:avLst/>
          </a:prstGeom>
          <a:noFill/>
        </p:spPr>
      </p:pic>
      <p:pic>
        <p:nvPicPr>
          <p:cNvPr id="4099" name="Picture 3" descr="H:\Фото музей\IMG_1478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5508104" y="3645024"/>
            <a:ext cx="3251200" cy="2438400"/>
          </a:xfrm>
          <a:prstGeom prst="rect">
            <a:avLst/>
          </a:prstGeom>
          <a:noFill/>
        </p:spPr>
      </p:pic>
      <p:pic>
        <p:nvPicPr>
          <p:cNvPr id="4100" name="Picture 4" descr="IMG_9228"/>
          <p:cNvPicPr>
            <a:picLocks noChangeAspect="1" noChangeArrowheads="1"/>
          </p:cNvPicPr>
          <p:nvPr/>
        </p:nvPicPr>
        <p:blipFill>
          <a:blip r:embed="rId4" cstate="screen">
            <a:lum bright="6000" contrast="24000"/>
          </a:blip>
          <a:srcRect/>
          <a:stretch>
            <a:fillRect/>
          </a:stretch>
        </p:blipFill>
        <p:spPr bwMode="auto">
          <a:xfrm>
            <a:off x="2339752" y="260648"/>
            <a:ext cx="4425653" cy="28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:\Школа\Музей\фото кринки\DSC010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836712"/>
            <a:ext cx="1584125" cy="2303537"/>
          </a:xfrm>
          <a:prstGeom prst="rect">
            <a:avLst/>
          </a:prstGeom>
          <a:noFill/>
        </p:spPr>
      </p:pic>
      <p:pic>
        <p:nvPicPr>
          <p:cNvPr id="4102" name="Picture 6" descr="D:\Школа\Музей\фото кринки\DSC01079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645024"/>
            <a:ext cx="1270000" cy="1778000"/>
          </a:xfrm>
          <a:prstGeom prst="rect">
            <a:avLst/>
          </a:prstGeom>
          <a:noFill/>
        </p:spPr>
      </p:pic>
      <p:pic>
        <p:nvPicPr>
          <p:cNvPr id="4103" name="Picture 7" descr="D:\Школа\Музей\фото кринки\DSC0744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288" y="980728"/>
            <a:ext cx="1616596" cy="21112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3212976"/>
            <a:ext cx="2110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Глиняные горшки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6237312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Валёк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6165304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Лапти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8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2.Освобождение </a:t>
            </a:r>
            <a:r>
              <a:rPr lang="ru-RU" sz="3200" b="1" dirty="0" err="1" smtClean="0">
                <a:solidFill>
                  <a:srgbClr val="FF0000"/>
                </a:solidFill>
              </a:rPr>
              <a:t>Тербунского</a:t>
            </a:r>
            <a:r>
              <a:rPr lang="ru-RU" sz="3200" b="1" dirty="0" smtClean="0">
                <a:solidFill>
                  <a:srgbClr val="FF0000"/>
                </a:solidFill>
              </a:rPr>
              <a:t> района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:\Фото музей\IMG_14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268760"/>
            <a:ext cx="3539232" cy="2438400"/>
          </a:xfrm>
          <a:prstGeom prst="rect">
            <a:avLst/>
          </a:prstGeom>
          <a:noFill/>
        </p:spPr>
      </p:pic>
      <p:pic>
        <p:nvPicPr>
          <p:cNvPr id="5123" name="Picture 3" descr="H:\Фото музей\IMG_14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4005064"/>
            <a:ext cx="3528392" cy="2438400"/>
          </a:xfrm>
          <a:prstGeom prst="rect">
            <a:avLst/>
          </a:prstGeom>
          <a:noFill/>
        </p:spPr>
      </p:pic>
      <p:pic>
        <p:nvPicPr>
          <p:cNvPr id="5124" name="Picture 4" descr="H:\Фото музей\IMG_14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4005064"/>
            <a:ext cx="3395216" cy="2438400"/>
          </a:xfrm>
          <a:prstGeom prst="rect">
            <a:avLst/>
          </a:prstGeom>
          <a:noFill/>
        </p:spPr>
      </p:pic>
      <p:pic>
        <p:nvPicPr>
          <p:cNvPr id="5125" name="Picture 5" descr="H:\Фото музей\IMG_14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1268760"/>
            <a:ext cx="3384376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8A7D68E9"/>
          <p:cNvPicPr>
            <a:picLocks noChangeAspect="1" noChangeArrowheads="1"/>
          </p:cNvPicPr>
          <p:nvPr/>
        </p:nvPicPr>
        <p:blipFill>
          <a:blip r:embed="rId3" cstate="screen">
            <a:lum bright="24000" contrast="30000"/>
          </a:blip>
          <a:srcRect/>
          <a:stretch>
            <a:fillRect/>
          </a:stretch>
        </p:blipFill>
        <p:spPr bwMode="auto">
          <a:xfrm>
            <a:off x="5652120" y="404664"/>
            <a:ext cx="25971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A7D68E9"/>
          <p:cNvPicPr>
            <a:picLocks noChangeAspect="1" noChangeArrowheads="1"/>
          </p:cNvPicPr>
          <p:nvPr/>
        </p:nvPicPr>
        <p:blipFill>
          <a:blip r:embed="rId4" cstate="screen">
            <a:lum bright="36000" contrast="30000"/>
          </a:blip>
          <a:srcRect/>
          <a:stretch>
            <a:fillRect/>
          </a:stretch>
        </p:blipFill>
        <p:spPr bwMode="auto">
          <a:xfrm>
            <a:off x="899592" y="4077072"/>
            <a:ext cx="32766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286E7845"/>
          <p:cNvPicPr>
            <a:picLocks noChangeAspect="1" noChangeArrowheads="1"/>
          </p:cNvPicPr>
          <p:nvPr/>
        </p:nvPicPr>
        <p:blipFill>
          <a:blip r:embed="rId5" cstate="screen">
            <a:lum bright="30000" contrast="30000"/>
          </a:blip>
          <a:srcRect/>
          <a:stretch>
            <a:fillRect/>
          </a:stretch>
        </p:blipFill>
        <p:spPr bwMode="auto">
          <a:xfrm>
            <a:off x="5004048" y="4149080"/>
            <a:ext cx="3348608" cy="21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4896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Залпы Великой Отечественной войны на территории </a:t>
            </a:r>
            <a:r>
              <a:rPr lang="ru-RU" sz="2000" b="1" dirty="0" err="1" smtClean="0">
                <a:solidFill>
                  <a:srgbClr val="0070C0"/>
                </a:solidFill>
                <a:cs typeface="Times New Roman" pitchFamily="18" charset="0"/>
              </a:rPr>
              <a:t>Тербунского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 района отгремели </a:t>
            </a:r>
            <a:r>
              <a:rPr lang="ru-RU" sz="2000" b="1" dirty="0" smtClean="0">
                <a:solidFill>
                  <a:srgbClr val="0070C0"/>
                </a:solidFill>
              </a:rPr>
              <a:t>70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 лет назад. Но война на долгие годы оставила свой след в виде осыпавшихся и поросших травой окопов и блиндажей . 27-29 января 1943 года были освобождены районные центры Тербуны, Волово, Касторная и город Воронеж.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357958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Командование Воронежского полка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6357958"/>
            <a:ext cx="407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И.Н. </a:t>
            </a:r>
            <a:r>
              <a:rPr lang="ru-RU" b="1" dirty="0" err="1" smtClean="0">
                <a:solidFill>
                  <a:srgbClr val="0070C0"/>
                </a:solidFill>
              </a:rPr>
              <a:t>Руссиянов</a:t>
            </a:r>
            <a:r>
              <a:rPr lang="ru-RU" b="1" dirty="0" smtClean="0">
                <a:solidFill>
                  <a:srgbClr val="0070C0"/>
                </a:solidFill>
              </a:rPr>
              <a:t>  и  К.И. </a:t>
            </a:r>
            <a:r>
              <a:rPr lang="ru-RU" b="1" dirty="0" err="1" smtClean="0">
                <a:solidFill>
                  <a:srgbClr val="0070C0"/>
                </a:solidFill>
              </a:rPr>
              <a:t>Филяшкин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ФОТО ветер\IMG_5828.jpg"/>
          <p:cNvPicPr>
            <a:picLocks noChangeAspect="1" noChangeArrowheads="1"/>
          </p:cNvPicPr>
          <p:nvPr/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395288" y="260350"/>
            <a:ext cx="38893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:\ФОТО ветер\IMG_58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60350"/>
            <a:ext cx="42846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:\ФОТО ветер\IMG_58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2852738"/>
            <a:ext cx="33274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:\ФОТО ветер\IMG_584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40200" y="3141663"/>
            <a:ext cx="45434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Фото музей\IMG_1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926439" cy="2520280"/>
          </a:xfrm>
          <a:prstGeom prst="rect">
            <a:avLst/>
          </a:prstGeom>
          <a:noFill/>
        </p:spPr>
      </p:pic>
      <p:pic>
        <p:nvPicPr>
          <p:cNvPr id="6147" name="Picture 3" descr="H:\Фото музей\IMG_14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836712"/>
            <a:ext cx="3744416" cy="2535936"/>
          </a:xfrm>
          <a:prstGeom prst="rect">
            <a:avLst/>
          </a:prstGeom>
          <a:noFill/>
        </p:spPr>
      </p:pic>
      <p:pic>
        <p:nvPicPr>
          <p:cNvPr id="6148" name="Picture 4" descr="H:\Фото музей\IMG_14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717032"/>
            <a:ext cx="3683248" cy="2537622"/>
          </a:xfrm>
          <a:prstGeom prst="rect">
            <a:avLst/>
          </a:prstGeom>
          <a:noFill/>
        </p:spPr>
      </p:pic>
      <p:pic>
        <p:nvPicPr>
          <p:cNvPr id="6149" name="Picture 5" descr="H:\Фото музей\IMG_148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3717032"/>
            <a:ext cx="3816424" cy="25058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6064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3.Переписка с родственниками погибших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3356992"/>
            <a:ext cx="185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Корниенко</a:t>
            </a:r>
            <a:r>
              <a:rPr lang="ru-RU" sz="2000" b="1" dirty="0" smtClean="0">
                <a:solidFill>
                  <a:srgbClr val="0070C0"/>
                </a:solidFill>
              </a:rPr>
              <a:t> Г.И.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6165304"/>
            <a:ext cx="333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Борисов Д.П., Борисова Е.В.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356992"/>
            <a:ext cx="192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Подольских А.Е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6237312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Решетников В.А.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24590069_430ff28afa22"/>
          <p:cNvPicPr>
            <a:picLocks noChangeAspect="1" noChangeArrowheads="1" noCrop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139</Words>
  <Application>Microsoft Office PowerPoint</Application>
  <PresentationFormat>Экран (4:3)</PresentationFormat>
  <Paragraphs>26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Да ведают потомки православных…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 ведают потомки православных…</dc:title>
  <dc:creator>Shipuhova</dc:creator>
  <cp:lastModifiedBy>Люда</cp:lastModifiedBy>
  <cp:revision>37</cp:revision>
  <dcterms:created xsi:type="dcterms:W3CDTF">2013-10-15T05:55:12Z</dcterms:created>
  <dcterms:modified xsi:type="dcterms:W3CDTF">2015-12-07T15:04:14Z</dcterms:modified>
</cp:coreProperties>
</file>