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6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3%D1%80%D0%B5%D1%87%D1%83%D0%BB%D0%B5%D0%B2%D0%B8%D1%87,_%D0%92%D0%B0%D1%81%D0%B8%D0%BB%D0%B8%D0%B9_%D0%92%D0%B0%D1%81%D0%B8%D0%BB%D1%8C%D0%B5%D0%B2%D0%B8%D1%87" TargetMode="External"/><Relationship Id="rId2" Type="http://schemas.openxmlformats.org/officeDocument/2006/relationships/hyperlink" Target="https://ru.wikipedia.org/wiki/1860_%D0%B3%D0%BE%D0%B4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ru.wikipedia.org/wiki/1917_%D0%B3%D0%BE%D0%B4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16600" dirty="0" smtClean="0"/>
              <a:t>1861 год</a:t>
            </a:r>
            <a:endParaRPr lang="ru-RU" sz="1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«Царь-Освободитель»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Александр </a:t>
            </a:r>
            <a:r>
              <a:rPr lang="en-US" b="1" dirty="0" smtClean="0"/>
              <a:t>II</a:t>
            </a:r>
            <a:r>
              <a:rPr lang="ru-RU" b="1" dirty="0" smtClean="0"/>
              <a:t> </a:t>
            </a:r>
          </a:p>
          <a:p>
            <a:pPr algn="ctr">
              <a:buNone/>
            </a:pPr>
            <a:r>
              <a:rPr lang="ru-RU" sz="2400" dirty="0" smtClean="0"/>
              <a:t>(18 февраля (2 марта) 1855 — 1 (13) марта 1881)</a:t>
            </a:r>
            <a:endParaRPr lang="ru-RU" sz="2400" dirty="0"/>
          </a:p>
        </p:txBody>
      </p:sp>
      <p:pic>
        <p:nvPicPr>
          <p:cNvPr id="7170" name="Picture 2" descr="Взрослый мир императорских резиденций. Вторая четверть XIX -…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196752"/>
            <a:ext cx="3312368" cy="51483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Крестьянская реформа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3200" dirty="0" smtClean="0"/>
          </a:p>
          <a:p>
            <a:pPr algn="ctr">
              <a:buNone/>
            </a:pPr>
            <a:r>
              <a:rPr lang="ru-RU" sz="3200" dirty="0" smtClean="0"/>
              <a:t>19 февраля 1861 вышел манифест об отмене крепостного права</a:t>
            </a:r>
            <a:endParaRPr lang="ru-RU" sz="3200" dirty="0"/>
          </a:p>
        </p:txBody>
      </p:sp>
      <p:pic>
        <p:nvPicPr>
          <p:cNvPr id="6146" name="Picture 2" descr="http://www.encyclopaedia-russia.ru/document/governors/180610/alexsandr2/07_b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556792"/>
            <a:ext cx="3339063" cy="50127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5040560"/>
          </a:xfrm>
        </p:spPr>
        <p:txBody>
          <a:bodyPr/>
          <a:lstStyle/>
          <a:p>
            <a:r>
              <a:rPr lang="ru-RU" b="1" dirty="0" smtClean="0"/>
              <a:t>Рассказы о чудесах Божьего промысла (из духовного учено-литературного журнала «</a:t>
            </a:r>
            <a:r>
              <a:rPr lang="ru-RU" b="1" dirty="0" err="1" smtClean="0"/>
              <a:t>Странникъ</a:t>
            </a:r>
            <a:r>
              <a:rPr lang="ru-RU" b="1" dirty="0" smtClean="0"/>
              <a:t>» за 1861 год)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80444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</a:t>
            </a:r>
            <a:r>
              <a:rPr lang="ru-RU" dirty="0" err="1" smtClean="0"/>
              <a:t>Странникъ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ежемесячный духовный журнал, издававшийся в Петербурге с 1860 по 1917.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dirty="0" smtClean="0"/>
              <a:t>Основан в </a:t>
            </a:r>
            <a:r>
              <a:rPr lang="ru-RU" dirty="0" smtClean="0">
                <a:hlinkClick r:id="rId2" tooltip="1860 год"/>
              </a:rPr>
              <a:t>1860 году</a:t>
            </a:r>
            <a:r>
              <a:rPr lang="ru-RU" dirty="0" smtClean="0"/>
              <a:t> протоиереем </a:t>
            </a:r>
            <a:r>
              <a:rPr lang="ru-RU" dirty="0" smtClean="0">
                <a:hlinkClick r:id="rId3" tooltip="Гречулевич, Василий Васильевич"/>
              </a:rPr>
              <a:t>В. В. </a:t>
            </a:r>
            <a:r>
              <a:rPr lang="ru-RU" dirty="0" err="1" smtClean="0">
                <a:hlinkClick r:id="rId3" tooltip="Гречулевич, Василий Васильевич"/>
              </a:rPr>
              <a:t>Гречулевичем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4097" name="Picture 1" descr="C:\Users\Рома\Desktop\неделя православной книги 2015\Strannik_cover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1556792"/>
            <a:ext cx="3096344" cy="47126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 «Страннике» было пять отделов.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В 1-м: жизнеописания русских святых и подвижников, очерки о замечательных деятелях Русской Православной Церкви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во 2-м («учено-литературном») — статьи из разных областей богословского знания и современные опыты русского проповедничества, а также стихи духовного содержания (Ф. Глинки, В. Вяземского, А. К. Толстого, А. </a:t>
            </a:r>
            <a:r>
              <a:rPr lang="ru-RU" dirty="0" err="1" smtClean="0"/>
              <a:t>Майкова</a:t>
            </a:r>
            <a:r>
              <a:rPr lang="ru-RU" dirty="0" smtClean="0"/>
              <a:t> и др.);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 в 3-м («библиографическом») — разборы «всех вновь выходящих духовно-нравственных книг»;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 в 4-м («хроника») — обозрение русских и иностранных церковных событий;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в 5-м («смесь») — мелкие заметки и известия.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539552" y="980728"/>
            <a:ext cx="4038600" cy="452596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Журнал был закрыт в </a:t>
            </a:r>
            <a:r>
              <a:rPr lang="ru-RU" dirty="0" smtClean="0">
                <a:hlinkClick r:id="rId2" tooltip="1917 год"/>
              </a:rPr>
              <a:t>1917 году</a:t>
            </a:r>
            <a:r>
              <a:rPr lang="ru-RU" dirty="0" smtClean="0"/>
              <a:t>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Возрождение журнала "</a:t>
            </a:r>
            <a:r>
              <a:rPr lang="ru-RU" dirty="0" err="1" smtClean="0"/>
              <a:t>Странникъ</a:t>
            </a:r>
            <a:r>
              <a:rPr lang="ru-RU" dirty="0" smtClean="0"/>
              <a:t>" началось в 2008 году в Смоленске. Однако как СМИ он был зарегистрирован лишь в 2012 году. </a:t>
            </a:r>
          </a:p>
          <a:p>
            <a:endParaRPr lang="ru-RU" dirty="0"/>
          </a:p>
        </p:txBody>
      </p:sp>
      <p:pic>
        <p:nvPicPr>
          <p:cNvPr id="3073" name="Picture 1" descr="C:\Users\Рома\Desktop\неделя православной книги 2015\img_8351_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980728"/>
            <a:ext cx="3312368" cy="44258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Физкультминутка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546848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А теперь ребята встали!</a:t>
            </a:r>
          </a:p>
          <a:p>
            <a:pPr>
              <a:buNone/>
            </a:pPr>
            <a:r>
              <a:rPr lang="ru-RU" dirty="0" smtClean="0"/>
              <a:t>Быстро руки вверх подняли,</a:t>
            </a:r>
          </a:p>
          <a:p>
            <a:pPr>
              <a:buNone/>
            </a:pPr>
            <a:r>
              <a:rPr lang="ru-RU" dirty="0" smtClean="0"/>
              <a:t>В стороны, вперед, назад,</a:t>
            </a:r>
          </a:p>
          <a:p>
            <a:pPr>
              <a:buNone/>
            </a:pPr>
            <a:r>
              <a:rPr lang="ru-RU" dirty="0" smtClean="0"/>
              <a:t>Повернулись вправо, влево,</a:t>
            </a:r>
          </a:p>
          <a:p>
            <a:pPr>
              <a:buNone/>
            </a:pPr>
            <a:r>
              <a:rPr lang="ru-RU" dirty="0" smtClean="0"/>
              <a:t>Тихо сели – вновь за дело.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21506" name="Picture 2" descr="Физкультминутка. Мы пушистые снежинки, Мы волшебные пушинки. Приодели белый свет, Набросали белый плед. Мы друг с другом подруж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1772816"/>
            <a:ext cx="3219450" cy="39243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Синквейн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Чудо;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Необычное, спасающее;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Удивляет, волнует, оберегает;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Чудо зарождает и укрепляет веру;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Бог.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189</Words>
  <Application>Microsoft Office PowerPoint</Application>
  <PresentationFormat>Экран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1861 год</vt:lpstr>
      <vt:lpstr>«Царь-Освободитель»</vt:lpstr>
      <vt:lpstr>Крестьянская реформа</vt:lpstr>
      <vt:lpstr>Рассказы о чудесах Божьего промысла (из духовного учено-литературного журнала «Странникъ» за 1861 год)</vt:lpstr>
      <vt:lpstr>«Странникъ»</vt:lpstr>
      <vt:lpstr>В «Страннике» было пять отделов. </vt:lpstr>
      <vt:lpstr>Слайд 7</vt:lpstr>
      <vt:lpstr>Физкультминутка</vt:lpstr>
      <vt:lpstr>Синквейн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1861 год</dc:title>
  <dc:creator>Рома</dc:creator>
  <cp:lastModifiedBy>Рома</cp:lastModifiedBy>
  <cp:revision>5</cp:revision>
  <dcterms:created xsi:type="dcterms:W3CDTF">2015-03-09T21:40:44Z</dcterms:created>
  <dcterms:modified xsi:type="dcterms:W3CDTF">2015-03-26T19:13:18Z</dcterms:modified>
</cp:coreProperties>
</file>