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DCEE-B8A6-41F2-902C-8543A8B90909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9644-37A8-434B-B6DF-0AE31F8FF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Исаак Ильич Левитан</a:t>
            </a:r>
            <a:br>
              <a:rPr lang="ru-RU" sz="3600" dirty="0" smtClean="0"/>
            </a:br>
            <a:r>
              <a:rPr lang="ru-RU" sz="3600" dirty="0" smtClean="0"/>
              <a:t>Золотая осень, 1895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0201" y="1600200"/>
            <a:ext cx="6943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Глядя на картину "Золотая осень", зритель невольно проникается глубоким чувством любви к родной природе, дарящей нам незабываемые минуты высокого наслаждения прекрасным.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А.П.Чехов говорил, что обязательно нужно представлять самого себя среди того пейзажа, который написан художником, - тогда картина оживёт.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1857364"/>
            <a:ext cx="7486680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643050"/>
            <a:ext cx="797239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/>
              <a:t>Попробуйте «войти» в картину, почувствовать чистый, прозрачный воздух осени, тихие переливы воды, шорох золотых листьев, прощальное пение улетающих на юг птиц.</a:t>
            </a:r>
          </a:p>
          <a:p>
            <a:endParaRPr lang="ru-RU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Опишите свои ощущения, то настроение, которое возникло у вас, когда вы оказались в светлый осенний день на берегу маленькой речушки. Что вы увидели, что удивило, поразило вас? Что обрадовало или огорчило?</a:t>
            </a:r>
            <a:endParaRPr lang="ru-RU" sz="28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Осень была любимейшим временем года для Левитана, и он посвятил ей более сотни картин. Одной из самых любимых публикой картин является эта Золотая осень, хотя она и не столь уж характерна для творчества художника - слишком ярко, смело, мажорно выполнена она. Возможно, что и сам Левитан был не вполне удовлетворен ею, ибо через год написал еще одну картину с тем же названием, но написанную более мягко, нежно, хрустально...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429683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Исаак Ильич Левитан. Золотая осень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714356"/>
            <a:ext cx="3294065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В каждом уголке природы Левитан умел найти что-то заветное, сокровенное. Он говорил ученикам, что мало хорошо написать землю, небо, воду,- надо передать в пейзаже чувство, которое объединит, свяжет в одно целое землю, воду, небо. Поэтому пейзажи Левитана невозможно описывать словами. Все назовешь, что написано на холсте, но как найти слова, чтобы сказать о главном, о том, что не написано? Перечислишь мохнатые ели, снег, красное солнце, но как выразить ту печаль, которая охватила Левитана и не потревожила его спутников?..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251231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"Золотая осень". Белые стволы и пылающая листва берез, прозрачная голубизна неба, рыжеватая трава, холодная синь реки. И воздух, который сам врывается в грудь и от которого, как от ключевой воды, поламывает зубы. И бодрость, которой заряжает нас этот погожий осенний денек. И праздник золота и синевы. И грусть от того, что кончится праздник, а за ним - увяданье, черно-белый зимний сон. И радостная уверенность, что потом, впереди, снова зелень и голубизна, потому что природа вечно живет и всегда прекрасна. А на холсте - деревья, трава, река, небо.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Левитан любил повторять стихи русского поэта Баратынского:</a:t>
            </a:r>
          </a:p>
          <a:p>
            <a:r>
              <a:rPr lang="ru-RU" sz="1800" dirty="0" smtClean="0"/>
              <a:t>С природой одною он жизнью дышал:</a:t>
            </a:r>
          </a:p>
          <a:p>
            <a:r>
              <a:rPr lang="ru-RU" sz="1800" dirty="0" smtClean="0"/>
              <a:t>Ручья разумел лепетанье,</a:t>
            </a:r>
          </a:p>
          <a:p>
            <a:r>
              <a:rPr lang="ru-RU" sz="1800" dirty="0" smtClean="0"/>
              <a:t>И говор древесных листов понимал,</a:t>
            </a:r>
          </a:p>
          <a:p>
            <a:r>
              <a:rPr lang="ru-RU" sz="1800" dirty="0" smtClean="0"/>
              <a:t>И чувствовал трав прозябанье...</a:t>
            </a:r>
          </a:p>
          <a:p>
            <a:endParaRPr lang="ru-RU" sz="1800" dirty="0" smtClean="0"/>
          </a:p>
          <a:p>
            <a:r>
              <a:rPr lang="ru-RU" sz="1800" dirty="0" smtClean="0"/>
              <a:t>"Вот что нужно пейзажисту - понимать разговор воды и деревьев, слышать, как трава растет,- говорил Левитан.- Какое это великое счастье!"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На картине "Золотая осень" мы видим березовую рощу в медно-золотом осеннем убранстве. В глубине луга теряется река, на левом берегу которой стоят стройные бело-желтые березки и две осинки с уже почти опавшими листьями. Вдали видны красноватые ветки кустарника. Земля укрыта желтеющей увядшей травой.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А на правом берегу реки — ряд еще зеленых ив, которые будто сопротивляются осеннему увяданию. Речная гладь кажется неподвижной и холодной. На поверхности воды отражается светлое небо с белыми облаками. Осенний день, изображенный художником, полон света. В картине преобладают жизнерадостные светлые тона. Почти на линии горизонта заметны очертания далеких строений, леса, полей, засеянных озимью.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Пейзаж "Золотая осень" изображает самое лирическое из времен года. "Унылая пора! очей очарованье! Приятна мне твоя прощальная краса", — так сказал о золотой осени Александр Сергеевич Пушкин. Наверное, именно эти период повторял про себя Исаак Левитан, работая над своими знаменитыми пейзажами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Ильич Левитан. Золотая 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426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3071834" cy="58579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Художник понимал осень, прежде всего как праздник красок, как прощание с летом. Пейзаж тот самый не навевает грустных мыслей о предстоящей долгой зиме. Ведь в природе все одинаково прекрасно, и каждое из времен года имеет свою неповторимую прелесть.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733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Исаак Ильич Левитан Золотая осень, 1895</vt:lpstr>
      <vt:lpstr>Осень была любимейшим временем года для Левитана, и он посвятил ей более сотни картин. Одной из самых любимых публикой картин является эта Золотая осень, хотя она и не столь уж характерна для творчества художника - слишком ярко, смело, мажорно выполнена она. Возможно, что и сам Левитан был не вполне удовлетворен ею, ибо через год написал еще одну картину с тем же названием, но написанную более мягко, нежно, хрустально...</vt:lpstr>
      <vt:lpstr>   Исаак Ильич Левитан. Золотая осень </vt:lpstr>
      <vt:lpstr>Исаак Ильич Левитан. Золотая осень </vt:lpstr>
      <vt:lpstr>Исаак Ильич Левитан. Золотая осень </vt:lpstr>
      <vt:lpstr>Исаак Ильич Левитан. Золотая осень  </vt:lpstr>
      <vt:lpstr>Исаак Ильич Левитан. Золотая осень  </vt:lpstr>
      <vt:lpstr>Исаак Ильич Левитан. Золотая осень  </vt:lpstr>
      <vt:lpstr>Исаак Ильич Левитан. Золотая осень  </vt:lpstr>
      <vt:lpstr>Исаак Ильич Левитан. Золотая осень  </vt:lpstr>
      <vt:lpstr>А.П.Чехов говорил, что обязательно нужно представлять самого себя среди того пейзажа, который написан художником, - тогда картина оживёт.</vt:lpstr>
      <vt:lpstr>Исаак Ильич Левитан. Золотая осень  </vt:lpstr>
      <vt:lpstr>Исаак Ильич Левитан. Золотая осень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осень, 1895</dc:title>
  <dc:creator>Чистякова Е.Е.</dc:creator>
  <cp:lastModifiedBy>Admin</cp:lastModifiedBy>
  <cp:revision>6</cp:revision>
  <dcterms:created xsi:type="dcterms:W3CDTF">2011-01-23T19:11:43Z</dcterms:created>
  <dcterms:modified xsi:type="dcterms:W3CDTF">2011-01-23T20:06:50Z</dcterms:modified>
</cp:coreProperties>
</file>