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Орфоэпия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Орфоэпия –раздел русского языка , изучающий правила произношения слов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На дворе - трава, на траве </a:t>
            </a:r>
            <a:r>
              <a:rPr lang="ru-RU" i="1" dirty="0" smtClean="0"/>
              <a:t>– дрова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Карл у Клары украл кораллы.</a:t>
            </a:r>
          </a:p>
          <a:p>
            <a:r>
              <a:rPr lang="ru-RU" i="1" dirty="0" smtClean="0"/>
              <a:t>От топота копыт пыль по полю летит.</a:t>
            </a:r>
          </a:p>
          <a:p>
            <a:r>
              <a:rPr lang="ru-RU" i="1" dirty="0" smtClean="0"/>
              <a:t>Архип осип, Осип охрип.</a:t>
            </a:r>
          </a:p>
          <a:p>
            <a:r>
              <a:rPr lang="ru-RU" i="1" dirty="0" smtClean="0"/>
              <a:t>Стоит гора посреди двора.</a:t>
            </a:r>
          </a:p>
          <a:p>
            <a:r>
              <a:rPr lang="ru-RU" dirty="0" smtClean="0"/>
              <a:t>Маленькая болтунья молоко болтала, болтала, да и не выболта­ла</a:t>
            </a:r>
            <a:r>
              <a:rPr lang="ru-RU" i="1" dirty="0" smtClean="0"/>
              <a:t> </a:t>
            </a:r>
            <a:endParaRPr lang="ru-RU" dirty="0"/>
          </a:p>
        </p:txBody>
      </p:sp>
      <p:pic>
        <p:nvPicPr>
          <p:cNvPr id="4" name="Содержимое 3" descr="untitled11.bmp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15206" y="1857364"/>
            <a:ext cx="1714512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Угадай загадки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pPr lvl="1"/>
            <a:r>
              <a:rPr lang="ru-RU" u="sng" dirty="0" smtClean="0">
                <a:solidFill>
                  <a:srgbClr val="FF0000"/>
                </a:solidFill>
              </a:rPr>
              <a:t>1) С </a:t>
            </a:r>
            <a:r>
              <a:rPr lang="ru-RU" u="sng" dirty="0" smtClean="0">
                <a:solidFill>
                  <a:srgbClr val="FF0000"/>
                </a:solidFill>
              </a:rPr>
              <a:t>глухим согласным мы его читаем,</a:t>
            </a:r>
          </a:p>
          <a:p>
            <a:r>
              <a:rPr lang="ru-RU" sz="2800" u="sng" dirty="0" smtClean="0">
                <a:solidFill>
                  <a:srgbClr val="FF0000"/>
                </a:solidFill>
              </a:rPr>
              <a:t>Со звонким - в нём же обитаем</a:t>
            </a:r>
            <a:r>
              <a:rPr lang="ru-RU" sz="2800" u="sng" dirty="0" smtClean="0"/>
              <a:t>.</a:t>
            </a:r>
            <a:r>
              <a:rPr lang="ru-RU" sz="2800" i="1" u="sng" dirty="0" smtClean="0"/>
              <a:t> </a:t>
            </a:r>
            <a:endParaRPr lang="ru-RU" sz="2800" u="sng" dirty="0" smtClean="0"/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2) С </a:t>
            </a:r>
            <a:r>
              <a:rPr lang="ru-RU" dirty="0" smtClean="0">
                <a:solidFill>
                  <a:srgbClr val="002060"/>
                </a:solidFill>
              </a:rPr>
              <a:t>глухим согласным наливаюсь в поле,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Со звонким - сам звеню в раздолье</a:t>
            </a:r>
            <a:r>
              <a:rPr lang="ru-RU" sz="2800" dirty="0" smtClean="0"/>
              <a:t>.</a:t>
            </a:r>
            <a:r>
              <a:rPr lang="ru-RU" sz="2800" i="1" dirty="0" smtClean="0"/>
              <a:t> </a:t>
            </a:r>
            <a:endParaRPr lang="ru-RU" sz="2800" dirty="0" smtClean="0"/>
          </a:p>
          <a:p>
            <a:pPr lvl="1"/>
            <a:r>
              <a:rPr lang="ru-RU" u="sng" dirty="0" smtClean="0"/>
              <a:t>3) Когда я </a:t>
            </a:r>
            <a:r>
              <a:rPr lang="ru-RU" u="sng" dirty="0" smtClean="0"/>
              <a:t>с Д, меня сорвут,</a:t>
            </a:r>
          </a:p>
          <a:p>
            <a:r>
              <a:rPr lang="ru-RU" sz="2800" u="sng" dirty="0" smtClean="0"/>
              <a:t>Когда я с Т, на мне плывут.</a:t>
            </a:r>
            <a:r>
              <a:rPr lang="ru-RU" sz="2800" i="1" u="sng" dirty="0" smtClean="0"/>
              <a:t> </a:t>
            </a:r>
            <a:endParaRPr lang="ru-RU" sz="2800" u="sng" dirty="0" smtClean="0"/>
          </a:p>
          <a:p>
            <a:pPr lvl="1"/>
            <a:r>
              <a:rPr lang="ru-RU" i="1" dirty="0" smtClean="0">
                <a:solidFill>
                  <a:srgbClr val="C00000"/>
                </a:solidFill>
              </a:rPr>
              <a:t>4) С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глухим траву она срезает,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Со звонким все листочки объедает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Повторение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lvl="0"/>
            <a:r>
              <a:rPr lang="ru-RU" sz="3200" dirty="0" smtClean="0"/>
              <a:t>Подтвердите примерами, что одна буква может обозначать сразу два звука</a:t>
            </a:r>
            <a:r>
              <a:rPr lang="ru-RU" sz="3200" dirty="0" smtClean="0"/>
              <a:t>.</a:t>
            </a:r>
          </a:p>
          <a:p>
            <a:pPr lvl="0"/>
            <a:endParaRPr lang="ru-RU" sz="3200" dirty="0" smtClean="0"/>
          </a:p>
          <a:p>
            <a:pPr lvl="0"/>
            <a:r>
              <a:rPr lang="ru-RU" sz="3200" dirty="0" smtClean="0"/>
              <a:t>Какие буквы и когда образуют два звука</a:t>
            </a:r>
            <a:r>
              <a:rPr lang="ru-RU" sz="3200" dirty="0" smtClean="0"/>
              <a:t>?</a:t>
            </a:r>
          </a:p>
          <a:p>
            <a:pPr lvl="0"/>
            <a:endParaRPr lang="ru-RU" sz="3200" dirty="0" smtClean="0"/>
          </a:p>
          <a:p>
            <a:r>
              <a:rPr lang="ru-RU" sz="3200" dirty="0" smtClean="0"/>
              <a:t>В каких случаях количество букв и звуков может не </a:t>
            </a:r>
            <a:r>
              <a:rPr lang="ru-RU" sz="3200" dirty="0" smtClean="0"/>
              <a:t>совпадать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pic>
        <p:nvPicPr>
          <p:cNvPr id="4" name="Рисунок 3" descr="untitled4.bmp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86578" y="0"/>
            <a:ext cx="2143140" cy="207167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Напишите небольшой текст на тему «Зима»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 descr="C:\Documents and Settings\danchenko.GOU1828\Рабочий стол\Рождественский рассказ\untitled55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7" y="1571612"/>
            <a:ext cx="3786213" cy="4929221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5" name="Picture 2" descr="C:\Documents and Settings\атто\Мои документы\Левитан\Зимняя дорог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500175"/>
            <a:ext cx="378621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683768"/>
          </a:xfrm>
        </p:spPr>
        <p:txBody>
          <a:bodyPr/>
          <a:lstStyle/>
          <a:p>
            <a:pPr lvl="0"/>
            <a:r>
              <a:rPr lang="ru-RU" sz="3200" dirty="0" smtClean="0">
                <a:solidFill>
                  <a:schemeClr val="bg1"/>
                </a:solidFill>
              </a:rPr>
              <a:t>Что нового узнали на уроке?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Какие трудности у вас появлялись в процессе работы?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Как вы их преодолевали?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Понравилось ли вам на уроке? Какое настроение у вас сейчас?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Дайте оценку нашей работе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000504"/>
            <a:ext cx="7772400" cy="1857388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>
                <a:solidFill>
                  <a:srgbClr val="FFC000"/>
                </a:solidFill>
              </a:rPr>
              <a:t>Рефлексия</a:t>
            </a:r>
            <a:endParaRPr lang="ru-RU" sz="8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172</Words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Орфоэпия</vt:lpstr>
      <vt:lpstr>Орфоэпия –раздел русского языка , изучающий правила произношения слов</vt:lpstr>
      <vt:lpstr>Угадай загадки</vt:lpstr>
      <vt:lpstr>Повторение</vt:lpstr>
      <vt:lpstr>Напишите небольшой текст на тему «Зима» </vt:lpstr>
      <vt:lpstr>Что нового узнали на уроке? Какие трудности у вас появлялись в процессе работы? Как вы их преодолевали? Понравилось ли вам на уроке? Какое настроение у вас сейчас? Дайте оценку нашей работе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Орфоэпия</dc:title>
  <dc:creator>Семья</dc:creator>
  <cp:lastModifiedBy>Семья</cp:lastModifiedBy>
  <cp:revision>2</cp:revision>
  <dcterms:created xsi:type="dcterms:W3CDTF">2015-12-08T16:10:39Z</dcterms:created>
  <dcterms:modified xsi:type="dcterms:W3CDTF">2015-12-08T16:29:05Z</dcterms:modified>
</cp:coreProperties>
</file>