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D2BE7B-4632-4330-929E-5E20F7AFE04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31A838-1293-4FB2-8C6B-6FEFC5E81C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Толковый словарь В. И. Даля</a:t>
            </a:r>
            <a:endParaRPr lang="ru-RU" dirty="0"/>
          </a:p>
        </p:txBody>
      </p:sp>
      <p:pic>
        <p:nvPicPr>
          <p:cNvPr id="21506" name="Picture 2" descr="http://gkuznetsova69.rusedu.net/gallery/2874/previews/29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4357718" cy="3357586"/>
          </a:xfrm>
          <a:prstGeom prst="rect">
            <a:avLst/>
          </a:prstGeom>
          <a:noFill/>
        </p:spPr>
      </p:pic>
      <p:pic>
        <p:nvPicPr>
          <p:cNvPr id="21508" name="Picture 4" descr="http://www.school2.info/uploads/catalog/1493_1_ma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285860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Учить в значении наставлять , обучать , научать , передавать знания . </a:t>
            </a:r>
          </a:p>
          <a:p>
            <a:r>
              <a:rPr lang="ru-RU" dirty="0" err="1" smtClean="0"/>
              <a:t>Учивать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Учеба  </a:t>
            </a:r>
          </a:p>
          <a:p>
            <a:r>
              <a:rPr lang="ru-RU" dirty="0" smtClean="0"/>
              <a:t>Учебник </a:t>
            </a:r>
          </a:p>
          <a:p>
            <a:r>
              <a:rPr lang="ru-RU" dirty="0" smtClean="0"/>
              <a:t>Учение </a:t>
            </a:r>
          </a:p>
          <a:p>
            <a:r>
              <a:rPr lang="ru-RU" dirty="0" err="1" smtClean="0"/>
              <a:t>Учильщик</a:t>
            </a:r>
            <a:r>
              <a:rPr lang="ru-RU" dirty="0" smtClean="0"/>
              <a:t>  </a:t>
            </a:r>
          </a:p>
          <a:p>
            <a:r>
              <a:rPr lang="ru-RU" dirty="0" smtClean="0"/>
              <a:t>Учитель </a:t>
            </a:r>
          </a:p>
          <a:p>
            <a:r>
              <a:rPr lang="ru-RU" dirty="0" smtClean="0"/>
              <a:t>Учительный  </a:t>
            </a:r>
          </a:p>
          <a:p>
            <a:r>
              <a:rPr lang="ru-RU" dirty="0" smtClean="0"/>
              <a:t>Учительский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 dirty="0" smtClean="0"/>
              <a:t>Имена </a:t>
            </a:r>
            <a:r>
              <a:rPr lang="ru-RU" dirty="0" err="1" smtClean="0"/>
              <a:t>суЩЕСТВИТЕЛЬНЫЕ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2. Школа в значении училище .</a:t>
            </a:r>
          </a:p>
          <a:p>
            <a:r>
              <a:rPr lang="ru-RU" dirty="0" smtClean="0"/>
              <a:t>Школенье </a:t>
            </a:r>
          </a:p>
          <a:p>
            <a:r>
              <a:rPr lang="ru-RU" dirty="0" smtClean="0"/>
              <a:t>Школить </a:t>
            </a:r>
          </a:p>
          <a:p>
            <a:r>
              <a:rPr lang="ru-RU" dirty="0" smtClean="0"/>
              <a:t>Школьник </a:t>
            </a:r>
          </a:p>
          <a:p>
            <a:r>
              <a:rPr lang="ru-RU" dirty="0" smtClean="0"/>
              <a:t>Школьничество </a:t>
            </a:r>
          </a:p>
          <a:p>
            <a:r>
              <a:rPr lang="ru-RU" dirty="0" smtClean="0"/>
              <a:t>Школьное </a:t>
            </a:r>
          </a:p>
          <a:p>
            <a:r>
              <a:rPr lang="ru-RU" dirty="0" err="1" smtClean="0"/>
              <a:t>Школьня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3. Литера – буква , один из знаков азбуки , наборная типографская буква . </a:t>
            </a:r>
          </a:p>
          <a:p>
            <a:r>
              <a:rPr lang="ru-RU" dirty="0" smtClean="0"/>
              <a:t>Литеральный </a:t>
            </a:r>
          </a:p>
          <a:p>
            <a:r>
              <a:rPr lang="ru-RU" dirty="0" smtClean="0"/>
              <a:t>Литератор </a:t>
            </a:r>
          </a:p>
          <a:p>
            <a:r>
              <a:rPr lang="ru-RU" dirty="0" smtClean="0"/>
              <a:t>Литераторский </a:t>
            </a:r>
          </a:p>
          <a:p>
            <a:r>
              <a:rPr lang="ru-RU" dirty="0" smtClean="0"/>
              <a:t>Литература </a:t>
            </a:r>
          </a:p>
          <a:p>
            <a:r>
              <a:rPr lang="ru-RU" dirty="0" smtClean="0"/>
              <a:t>Литерный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4. Наука в значении ученье , выучка , обучение .</a:t>
            </a:r>
          </a:p>
          <a:p>
            <a:r>
              <a:rPr lang="ru-RU" dirty="0" err="1" smtClean="0"/>
              <a:t>Науковый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Наустить </a:t>
            </a:r>
          </a:p>
          <a:p>
            <a:r>
              <a:rPr lang="ru-RU" dirty="0" err="1" smtClean="0"/>
              <a:t>Наученье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Научить </a:t>
            </a:r>
          </a:p>
          <a:p>
            <a:r>
              <a:rPr lang="ru-RU" dirty="0" err="1" smtClean="0"/>
              <a:t>Научка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Научный </a:t>
            </a:r>
          </a:p>
          <a:p>
            <a:r>
              <a:rPr lang="ru-RU" dirty="0" smtClean="0"/>
              <a:t>Учиться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dirty="0" err="1" smtClean="0"/>
              <a:t>глаГОЛЫ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Думать в значении мыслить , размышлять , доходить своим умом , полагать , выводить .</a:t>
            </a:r>
          </a:p>
          <a:p>
            <a:r>
              <a:rPr lang="ru-RU" dirty="0" smtClean="0"/>
              <a:t>Дума </a:t>
            </a:r>
          </a:p>
          <a:p>
            <a:r>
              <a:rPr lang="ru-RU" dirty="0" smtClean="0"/>
              <a:t>Думанье </a:t>
            </a:r>
          </a:p>
          <a:p>
            <a:r>
              <a:rPr lang="ru-RU" dirty="0" smtClean="0"/>
              <a:t>Думаться </a:t>
            </a:r>
          </a:p>
          <a:p>
            <a:r>
              <a:rPr lang="ru-RU" dirty="0" err="1" smtClean="0"/>
              <a:t>Думить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Думич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Думничать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Думный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Размышлять в значении думать , соображать , углубляться во что-то умом , мыслью .</a:t>
            </a:r>
          </a:p>
          <a:p>
            <a:r>
              <a:rPr lang="ru-RU" dirty="0" err="1" smtClean="0"/>
              <a:t>Размысловая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Размысль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Размышление</a:t>
            </a:r>
          </a:p>
          <a:p>
            <a:r>
              <a:rPr lang="ru-RU" dirty="0" smtClean="0"/>
              <a:t>Размышленье</a:t>
            </a:r>
          </a:p>
          <a:p>
            <a:r>
              <a:rPr lang="ru-RU" dirty="0" err="1" smtClean="0"/>
              <a:t>Размышлятель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Читать в значении разбирать письмо , грамоту , писаное или печатное буквами .</a:t>
            </a:r>
          </a:p>
          <a:p>
            <a:r>
              <a:rPr lang="ru-RU" dirty="0" smtClean="0"/>
              <a:t>Читалка</a:t>
            </a:r>
          </a:p>
          <a:p>
            <a:r>
              <a:rPr lang="ru-RU" dirty="0" err="1" smtClean="0"/>
              <a:t>Читанье</a:t>
            </a:r>
            <a:endParaRPr lang="ru-RU" dirty="0" smtClean="0"/>
          </a:p>
          <a:p>
            <a:r>
              <a:rPr lang="ru-RU" dirty="0" smtClean="0"/>
              <a:t>Читательница</a:t>
            </a:r>
          </a:p>
          <a:p>
            <a:r>
              <a:rPr lang="ru-RU" dirty="0" err="1" smtClean="0"/>
              <a:t>Читальщик</a:t>
            </a:r>
            <a:endParaRPr lang="ru-RU" dirty="0" smtClean="0"/>
          </a:p>
          <a:p>
            <a:r>
              <a:rPr lang="ru-RU" dirty="0" smtClean="0"/>
              <a:t>Читатель</a:t>
            </a:r>
          </a:p>
          <a:p>
            <a:r>
              <a:rPr lang="ru-RU" dirty="0" err="1" smtClean="0"/>
              <a:t>Чтебник</a:t>
            </a:r>
            <a:endParaRPr lang="ru-RU" dirty="0" smtClean="0"/>
          </a:p>
          <a:p>
            <a:r>
              <a:rPr lang="ru-RU" dirty="0" smtClean="0"/>
              <a:t>Чтица 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Писать в значении чертить буквы , </a:t>
            </a:r>
            <a:r>
              <a:rPr lang="ru-RU" dirty="0" smtClean="0"/>
              <a:t>письмена </a:t>
            </a:r>
            <a:r>
              <a:rPr lang="ru-RU" dirty="0" smtClean="0"/>
              <a:t>, словесные знаки.</a:t>
            </a:r>
          </a:p>
          <a:p>
            <a:r>
              <a:rPr lang="ru-RU" dirty="0" smtClean="0"/>
              <a:t>Писала</a:t>
            </a:r>
          </a:p>
          <a:p>
            <a:r>
              <a:rPr lang="ru-RU" dirty="0" err="1" smtClean="0"/>
              <a:t>Писальный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Писанцы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Писея</a:t>
            </a:r>
            <a:endParaRPr lang="ru-RU" dirty="0" smtClean="0"/>
          </a:p>
          <a:p>
            <a:r>
              <a:rPr lang="ru-RU" dirty="0" smtClean="0"/>
              <a:t>Писцовый </a:t>
            </a:r>
          </a:p>
          <a:p>
            <a:r>
              <a:rPr lang="ru-RU" dirty="0" smtClean="0"/>
              <a:t>Писывать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167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Толковый словарь В. И. Даля</vt:lpstr>
      <vt:lpstr>Имена суЩЕСТВИТЕЛЬНЫЕ</vt:lpstr>
      <vt:lpstr>Презентация PowerPoint</vt:lpstr>
      <vt:lpstr>Презентация PowerPoint</vt:lpstr>
      <vt:lpstr>Презентация PowerPoint</vt:lpstr>
      <vt:lpstr>                        глаГОЛЫ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Толковый словарь В. И. Даля</dc:title>
  <dc:creator>Библиотека</dc:creator>
  <cp:lastModifiedBy>Админ</cp:lastModifiedBy>
  <cp:revision>12</cp:revision>
  <dcterms:created xsi:type="dcterms:W3CDTF">2013-10-20T09:17:13Z</dcterms:created>
  <dcterms:modified xsi:type="dcterms:W3CDTF">2013-10-23T10:43:10Z</dcterms:modified>
</cp:coreProperties>
</file>