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6" r:id="rId4"/>
    <p:sldId id="258" r:id="rId5"/>
    <p:sldId id="263" r:id="rId6"/>
    <p:sldId id="264" r:id="rId7"/>
    <p:sldId id="261" r:id="rId8"/>
    <p:sldId id="259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99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Проговаривай четко:</a:t>
            </a:r>
            <a:endParaRPr lang="ru-RU" sz="4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142984"/>
            <a:ext cx="4038600" cy="4983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b="1" dirty="0" err="1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Жу-жо-жа</a:t>
            </a:r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–я поймал в лесу ежа.</a:t>
            </a:r>
            <a:endParaRPr lang="ru-RU" sz="6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357298"/>
            <a:ext cx="4038600" cy="4768865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  <a:buNone/>
            </a:pPr>
            <a:r>
              <a:rPr lang="ru-RU" sz="5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Шу-шо-ши</a:t>
            </a:r>
            <a:r>
              <a:rPr lang="ru-RU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с ним играют малыши.</a:t>
            </a:r>
            <a:endParaRPr lang="ru-RU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G:\ОткУрок\ежик-личное-89597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01069"/>
            <a:ext cx="3786214" cy="2456931"/>
          </a:xfrm>
          <a:prstGeom prst="rect">
            <a:avLst/>
          </a:prstGeom>
          <a:noFill/>
        </p:spPr>
      </p:pic>
      <p:pic>
        <p:nvPicPr>
          <p:cNvPr id="1027" name="Picture 3" descr="G:\ОткУрок\Дети с ежиком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44" y="4051717"/>
            <a:ext cx="4429156" cy="280628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Какие буквы лишние?</a:t>
            </a:r>
            <a:endParaRPr lang="ru-RU" sz="6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7" name="Куб 6"/>
          <p:cNvSpPr/>
          <p:nvPr/>
        </p:nvSpPr>
        <p:spPr>
          <a:xfrm>
            <a:off x="500034" y="2000240"/>
            <a:ext cx="928694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Куб 7"/>
          <p:cNvSpPr/>
          <p:nvPr/>
        </p:nvSpPr>
        <p:spPr>
          <a:xfrm>
            <a:off x="1571604" y="2285992"/>
            <a:ext cx="928694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</a:t>
            </a:r>
            <a:endParaRPr lang="ru-RU" sz="4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Куб 8"/>
          <p:cNvSpPr/>
          <p:nvPr/>
        </p:nvSpPr>
        <p:spPr>
          <a:xfrm>
            <a:off x="2714612" y="2000240"/>
            <a:ext cx="928694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</a:t>
            </a:r>
            <a:endParaRPr lang="ru-RU" sz="4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Куб 9"/>
          <p:cNvSpPr/>
          <p:nvPr/>
        </p:nvSpPr>
        <p:spPr>
          <a:xfrm>
            <a:off x="3857620" y="2214554"/>
            <a:ext cx="928694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endParaRPr lang="ru-RU" sz="4000" b="1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Куб 10"/>
          <p:cNvSpPr/>
          <p:nvPr/>
        </p:nvSpPr>
        <p:spPr>
          <a:xfrm>
            <a:off x="5072066" y="1928802"/>
            <a:ext cx="928694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</a:t>
            </a:r>
          </a:p>
          <a:p>
            <a:pPr algn="ctr"/>
            <a:endParaRPr lang="ru-RU" dirty="0" smtClean="0"/>
          </a:p>
        </p:txBody>
      </p:sp>
      <p:sp>
        <p:nvSpPr>
          <p:cNvPr id="12" name="Куб 11"/>
          <p:cNvSpPr/>
          <p:nvPr/>
        </p:nvSpPr>
        <p:spPr>
          <a:xfrm>
            <a:off x="6143636" y="2143116"/>
            <a:ext cx="928694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bg2">
                    <a:lumMod val="1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endParaRPr lang="ru-RU" sz="4000" b="1" dirty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Куб 12"/>
          <p:cNvSpPr/>
          <p:nvPr/>
        </p:nvSpPr>
        <p:spPr>
          <a:xfrm>
            <a:off x="285720" y="3571876"/>
            <a:ext cx="928694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endParaRPr lang="ru-RU" sz="4000" b="1" dirty="0">
              <a:solidFill>
                <a:schemeClr val="accent4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Куб 14"/>
          <p:cNvSpPr/>
          <p:nvPr/>
        </p:nvSpPr>
        <p:spPr>
          <a:xfrm>
            <a:off x="1571604" y="3429000"/>
            <a:ext cx="928694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</a:t>
            </a:r>
            <a:endParaRPr lang="ru-RU" sz="4000" b="1" dirty="0" smtClean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 smtClean="0"/>
          </a:p>
        </p:txBody>
      </p:sp>
      <p:sp>
        <p:nvSpPr>
          <p:cNvPr id="16" name="Куб 15"/>
          <p:cNvSpPr/>
          <p:nvPr/>
        </p:nvSpPr>
        <p:spPr>
          <a:xfrm>
            <a:off x="2857488" y="3143248"/>
            <a:ext cx="928694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</a:t>
            </a:r>
          </a:p>
          <a:p>
            <a:pPr algn="ctr"/>
            <a:endParaRPr lang="ru-RU" dirty="0" smtClean="0"/>
          </a:p>
        </p:txBody>
      </p:sp>
      <p:sp>
        <p:nvSpPr>
          <p:cNvPr id="17" name="Куб 16"/>
          <p:cNvSpPr/>
          <p:nvPr/>
        </p:nvSpPr>
        <p:spPr>
          <a:xfrm>
            <a:off x="3786182" y="4071942"/>
            <a:ext cx="928694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</a:t>
            </a:r>
          </a:p>
          <a:p>
            <a:pPr algn="ctr"/>
            <a:endParaRPr lang="ru-RU" dirty="0" smtClean="0"/>
          </a:p>
        </p:txBody>
      </p:sp>
      <p:sp>
        <p:nvSpPr>
          <p:cNvPr id="18" name="Куб 17"/>
          <p:cNvSpPr/>
          <p:nvPr/>
        </p:nvSpPr>
        <p:spPr>
          <a:xfrm>
            <a:off x="4929190" y="3286124"/>
            <a:ext cx="928694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</a:t>
            </a:r>
            <a:endParaRPr lang="ru-RU" sz="4000" b="1" dirty="0" smtClean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Куб 18"/>
          <p:cNvSpPr/>
          <p:nvPr/>
        </p:nvSpPr>
        <p:spPr>
          <a:xfrm>
            <a:off x="5786446" y="4357694"/>
            <a:ext cx="928694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99FF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</a:p>
          <a:p>
            <a:pPr algn="ctr"/>
            <a:endParaRPr lang="ru-RU" dirty="0" smtClean="0"/>
          </a:p>
        </p:txBody>
      </p:sp>
      <p:sp>
        <p:nvSpPr>
          <p:cNvPr id="20" name="Куб 19"/>
          <p:cNvSpPr/>
          <p:nvPr/>
        </p:nvSpPr>
        <p:spPr>
          <a:xfrm>
            <a:off x="6500826" y="3214686"/>
            <a:ext cx="928694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  <a:p>
            <a:pPr algn="ctr"/>
            <a:endParaRPr lang="ru-RU" dirty="0" smtClean="0"/>
          </a:p>
        </p:txBody>
      </p:sp>
      <p:sp>
        <p:nvSpPr>
          <p:cNvPr id="21" name="Куб 20"/>
          <p:cNvSpPr/>
          <p:nvPr/>
        </p:nvSpPr>
        <p:spPr>
          <a:xfrm>
            <a:off x="2571736" y="4572008"/>
            <a:ext cx="928694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CC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ъ</a:t>
            </a:r>
            <a:endParaRPr lang="ru-RU" sz="4000" b="1" dirty="0" smtClean="0">
              <a:solidFill>
                <a:srgbClr val="CC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 smtClean="0"/>
          </a:p>
        </p:txBody>
      </p:sp>
      <p:sp>
        <p:nvSpPr>
          <p:cNvPr id="22" name="Куб 21"/>
          <p:cNvSpPr/>
          <p:nvPr/>
        </p:nvSpPr>
        <p:spPr>
          <a:xfrm>
            <a:off x="857224" y="4572008"/>
            <a:ext cx="928694" cy="857256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endParaRPr lang="ru-RU" sz="4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2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5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770" decel="100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770" decel="100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1" dur="77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77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7" dur="770" decel="100000"/>
                                        <p:tgtEl>
                                          <p:spTgt spid="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9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1" dur="77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7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770" decel="100000"/>
                                        <p:tgtEl>
                                          <p:spTgt spid="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770" decel="100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5" dur="770" decel="100000"/>
                                        <p:tgtEl>
                                          <p:spTgt spid="1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7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77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3" dur="770" decel="100000"/>
                                        <p:tgtEl>
                                          <p:spTgt spid="1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5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70" decel="100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770" decel="100000"/>
                                        <p:tgtEl>
                                          <p:spTgt spid="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77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1" dur="770" decel="100000"/>
                                        <p:tgtEl>
                                          <p:spTgt spid="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3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770" decel="100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770" decel="100000"/>
                                        <p:tgtEl>
                                          <p:spTgt spid="2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2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6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77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9" dur="770" decel="100000"/>
                                        <p:tgtEl>
                                          <p:spTgt spid="1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1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build="allAtOnce" animBg="1"/>
      <p:bldP spid="13" grpId="1" uiExpand="1" build="allAtOnce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0" grpId="1" animBg="1"/>
      <p:bldP spid="21" grpId="0" animBg="1"/>
      <p:bldP spid="21" grpId="1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Найди ошибки в словах: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85720" y="1643050"/>
            <a:ext cx="4210080" cy="448311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600" b="1" i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Бирёза</a:t>
            </a:r>
            <a:r>
              <a:rPr lang="ru-RU" sz="6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6600" b="1" i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огорот</a:t>
            </a:r>
            <a:r>
              <a:rPr lang="ru-RU" sz="6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sz="6600" b="1" i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завот</a:t>
            </a:r>
            <a:r>
              <a:rPr lang="ru-RU" sz="6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обет, </a:t>
            </a:r>
            <a:r>
              <a:rPr lang="ru-RU" sz="6600" b="1" i="1" dirty="0" err="1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стокан</a:t>
            </a:r>
            <a:endParaRPr lang="ru-RU" sz="66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500694" y="1571612"/>
            <a:ext cx="3643306" cy="45545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6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6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</a:t>
            </a:r>
            <a:r>
              <a:rPr lang="ru-RU" sz="6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рёза, огоро</a:t>
            </a:r>
            <a:r>
              <a:rPr lang="ru-RU" sz="6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6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заво</a:t>
            </a:r>
            <a:r>
              <a:rPr lang="ru-RU" sz="6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6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обе</a:t>
            </a:r>
            <a:r>
              <a:rPr lang="ru-RU" sz="6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6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ст</a:t>
            </a:r>
            <a:r>
              <a:rPr lang="ru-RU" sz="6600" b="1" i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  <a:r>
              <a:rPr lang="ru-RU" sz="6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кан</a:t>
            </a:r>
            <a:endParaRPr lang="ru-RU" sz="66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G:\ОткУрок\3b17363479cb4ee98fe37eec4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88213" y="3094037"/>
            <a:ext cx="2112481" cy="3478235"/>
          </a:xfrm>
          <a:prstGeom prst="rect">
            <a:avLst/>
          </a:prstGeom>
          <a:noFill/>
        </p:spPr>
      </p:pic>
      <p:pic>
        <p:nvPicPr>
          <p:cNvPr id="7" name="Picture 2" descr="G:\ОткУрок\3b17363479cb4ee98fe37eec4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57554" y="3143248"/>
            <a:ext cx="2112481" cy="34782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Запиши слова со звонкими и глухими согласными в середине слова в столбик, подбери проверочное слово:</a:t>
            </a:r>
            <a:endParaRPr lang="ru-RU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57158" y="2357430"/>
            <a:ext cx="4110038" cy="414340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КОРО…КА –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ГРЯ...КА –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БЕРЁ...КА –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КНО…КА –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ПИРО…КИ –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643306" y="2428868"/>
            <a:ext cx="5043494" cy="407196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КОРО</a:t>
            </a:r>
            <a:r>
              <a:rPr lang="ru-RU" sz="4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ОЧКА</a:t>
            </a:r>
          </a:p>
          <a:p>
            <a:pPr marL="0" indent="0">
              <a:buNone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ГРЯ</a:t>
            </a:r>
            <a:r>
              <a:rPr lang="ru-RU" sz="4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ОЧКА</a:t>
            </a:r>
            <a:b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БЕРЁ</a:t>
            </a:r>
            <a:r>
              <a:rPr lang="ru-RU" sz="4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КНО</a:t>
            </a:r>
            <a:r>
              <a:rPr lang="ru-RU" sz="4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ОЧКА</a:t>
            </a:r>
          </a:p>
          <a:p>
            <a:pPr>
              <a:buNone/>
            </a:pP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ПИРО</a:t>
            </a:r>
            <a:r>
              <a:rPr lang="ru-RU" sz="4800" b="1" u="sng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ОК</a:t>
            </a:r>
          </a:p>
          <a:p>
            <a:pPr>
              <a:buNone/>
            </a:pPr>
            <a:endParaRPr lang="ru-RU" dirty="0" smtClean="0"/>
          </a:p>
        </p:txBody>
      </p:sp>
      <p:pic>
        <p:nvPicPr>
          <p:cNvPr id="3074" name="Picture 2" descr="G:\ОткУрок\3b17363479cb4ee98fe37eec4b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8775" y="3094037"/>
            <a:ext cx="2435225" cy="3763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9" dur="770" decel="100000"/>
                                        <p:tgtEl>
                                          <p:spTgt spid="307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1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3" dur="77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40" name="Picture 4" descr="проект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934200" cy="5686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Составь предложения из слов и запиши их: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G:\ОткУрок\3b17363479cb4ee98fe37eec4bc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0" y="2000240"/>
            <a:ext cx="2435352" cy="376428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1785918" y="1643050"/>
            <a:ext cx="7358082" cy="4483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опали, берёзки, последние, С, листья.</a:t>
            </a:r>
            <a:endParaRPr lang="ru-RU" sz="3600" b="1" i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125" indent="-365125">
              <a:buNone/>
            </a:pPr>
            <a:r>
              <a:rPr lang="ru-RU" sz="36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лужах, Вода, в, прикрылась,     ледком, тонким.</a:t>
            </a:r>
          </a:p>
          <a:p>
            <a:pPr marL="365125" indent="-365125">
              <a:buNone/>
            </a:pPr>
            <a:endParaRPr lang="ru-RU" sz="4000" b="1" i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125" indent="-365125">
              <a:buNone/>
            </a:pPr>
            <a:r>
              <a:rPr lang="ru-RU" sz="40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Пусто, грядках, на, в, огородах.</a:t>
            </a:r>
            <a:endParaRPr lang="ru-RU" sz="40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Проверь себя!</a:t>
            </a:r>
            <a:endParaRPr lang="ru-RU" sz="60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берёзки опали последние листья.</a:t>
            </a:r>
          </a:p>
          <a:p>
            <a:pPr>
              <a:buNone/>
            </a:pPr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Вода в лужах прикрылась тонким ледком.</a:t>
            </a:r>
          </a:p>
          <a:p>
            <a:pPr>
              <a:buNone/>
            </a:pPr>
            <a:r>
              <a:rPr lang="ru-RU" sz="4800" b="1" i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Пусто на грядках в огородах.</a:t>
            </a:r>
            <a:endParaRPr lang="ru-RU" sz="4800" b="1" i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123" name="Picture 3" descr="G:\ОткУрок\Работы-в-огороде-в-октябр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770" decel="100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770" decel="100000"/>
                                        <p:tgtEl>
                                          <p:spTgt spid="512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7" dur="77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156</Words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Проговаривай четко:</vt:lpstr>
      <vt:lpstr>Какие буквы лишние?</vt:lpstr>
      <vt:lpstr>Найди ошибки в словах:</vt:lpstr>
      <vt:lpstr>Запиши слова со звонкими и глухими согласными в середине слова в столбик, подбери проверочное слово:</vt:lpstr>
      <vt:lpstr>Слайд 5</vt:lpstr>
      <vt:lpstr>Слайд 6</vt:lpstr>
      <vt:lpstr>Составь предложения из слов и запиши их:</vt:lpstr>
      <vt:lpstr>Проверь себя!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Проговаривай четко:</dc:title>
  <cp:lastModifiedBy>123</cp:lastModifiedBy>
  <cp:revision>23</cp:revision>
  <dcterms:modified xsi:type="dcterms:W3CDTF">2013-11-25T22:21:01Z</dcterms:modified>
</cp:coreProperties>
</file>