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quickStyle39.xml" ContentType="application/vnd.openxmlformats-officedocument.drawingml.diagram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layout39.xml" ContentType="application/vnd.openxmlformats-officedocument.drawingml.diagramLayout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quickStyle31.xml" ContentType="application/vnd.openxmlformats-officedocument.drawingml.diagramStyle+xml"/>
  <Override PartName="/ppt/diagrams/layout35.xml" ContentType="application/vnd.openxmlformats-officedocument.drawingml.diagramLayout+xml"/>
  <Override PartName="/ppt/diagrams/colors3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diagrams/colors3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diagrams/colors41.xml" ContentType="application/vnd.openxmlformats-officedocument.drawingml.diagramColor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3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colors3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colors3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data40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layout37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diagrams/quickStyle38.xml" ContentType="application/vnd.openxmlformats-officedocument.drawingml.diagramStyle+xml"/>
  <Override PartName="/ppt/diagrams/data41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layout38.xml" ContentType="application/vnd.openxmlformats-officedocument.drawingml.diagramLayout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6" r:id="rId4"/>
    <p:sldId id="287" r:id="rId5"/>
    <p:sldId id="266" r:id="rId6"/>
    <p:sldId id="258" r:id="rId7"/>
    <p:sldId id="289" r:id="rId8"/>
    <p:sldId id="259" r:id="rId9"/>
    <p:sldId id="260" r:id="rId10"/>
    <p:sldId id="264" r:id="rId11"/>
    <p:sldId id="261" r:id="rId12"/>
    <p:sldId id="265" r:id="rId13"/>
    <p:sldId id="290" r:id="rId14"/>
    <p:sldId id="268" r:id="rId15"/>
    <p:sldId id="271" r:id="rId16"/>
    <p:sldId id="270" r:id="rId17"/>
    <p:sldId id="273" r:id="rId18"/>
    <p:sldId id="275" r:id="rId19"/>
    <p:sldId id="292" r:id="rId20"/>
    <p:sldId id="277" r:id="rId21"/>
    <p:sldId id="278" r:id="rId22"/>
    <p:sldId id="280" r:id="rId23"/>
    <p:sldId id="282" r:id="rId24"/>
    <p:sldId id="291" r:id="rId25"/>
    <p:sldId id="293" r:id="rId26"/>
    <p:sldId id="294" r:id="rId27"/>
    <p:sldId id="296" r:id="rId28"/>
    <p:sldId id="283" r:id="rId29"/>
    <p:sldId id="285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4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03" autoAdjust="0"/>
    <p:restoredTop sz="94660"/>
  </p:normalViewPr>
  <p:slideViewPr>
    <p:cSldViewPr>
      <p:cViewPr varScale="1">
        <p:scale>
          <a:sx n="64" d="100"/>
          <a:sy n="64" d="100"/>
        </p:scale>
        <p:origin x="-15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gif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ata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660FFD-FFD5-430D-9401-B7CB6F05C07D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A67206-08E7-4CE6-87A9-38DDB44CB8EF}">
      <dgm:prSet phldrT="[Текст]"/>
      <dgm:spPr/>
      <dgm:t>
        <a:bodyPr/>
        <a:lstStyle/>
        <a:p>
          <a:pPr algn="ctr"/>
          <a:r>
            <a:rPr lang="ru-RU" dirty="0" smtClean="0"/>
            <a:t>ДИДАКТИЧЕСК НААДН</a:t>
          </a:r>
          <a:endParaRPr lang="ru-RU" dirty="0"/>
        </a:p>
      </dgm:t>
    </dgm:pt>
    <dgm:pt modelId="{E37469F1-A6F3-4B1F-9834-F3F52566CCD1}" type="parTrans" cxnId="{055B41C8-C1EF-4C0B-B335-57C379FF9BAD}">
      <dgm:prSet/>
      <dgm:spPr/>
      <dgm:t>
        <a:bodyPr/>
        <a:lstStyle/>
        <a:p>
          <a:endParaRPr lang="ru-RU"/>
        </a:p>
      </dgm:t>
    </dgm:pt>
    <dgm:pt modelId="{00E827C2-2D5D-481B-86AA-073903AEFC4F}" type="sibTrans" cxnId="{055B41C8-C1EF-4C0B-B335-57C379FF9BAD}">
      <dgm:prSet/>
      <dgm:spPr/>
      <dgm:t>
        <a:bodyPr/>
        <a:lstStyle/>
        <a:p>
          <a:endParaRPr lang="ru-RU"/>
        </a:p>
      </dgm:t>
    </dgm:pt>
    <dgm:pt modelId="{923C6171-82F8-4330-AB59-85F45B83F92F}">
      <dgm:prSet phldrT="[Текст]"/>
      <dgm:spPr/>
      <dgm:t>
        <a:bodyPr/>
        <a:lstStyle/>
        <a:p>
          <a:pPr algn="ctr"/>
          <a:r>
            <a:rPr lang="ru-RU" dirty="0" smtClean="0"/>
            <a:t>Кластер </a:t>
          </a:r>
          <a:r>
            <a:rPr lang="ru-RU" dirty="0" err="1" smtClean="0"/>
            <a:t>болн</a:t>
          </a:r>
          <a:r>
            <a:rPr lang="ru-RU" dirty="0" smtClean="0"/>
            <a:t> </a:t>
          </a:r>
          <a:r>
            <a:rPr lang="ru-RU" dirty="0" err="1" smtClean="0"/>
            <a:t>Синквейн</a:t>
          </a:r>
          <a:endParaRPr lang="ru-RU" dirty="0"/>
        </a:p>
      </dgm:t>
    </dgm:pt>
    <dgm:pt modelId="{E1CC5F73-7E34-4BAB-BD0D-4A8C2B2E63AF}" type="parTrans" cxnId="{A6A15071-1C33-499D-8EB7-1D4290D40A8D}">
      <dgm:prSet/>
      <dgm:spPr/>
      <dgm:t>
        <a:bodyPr/>
        <a:lstStyle/>
        <a:p>
          <a:endParaRPr lang="ru-RU"/>
        </a:p>
      </dgm:t>
    </dgm:pt>
    <dgm:pt modelId="{BD56649E-1BA1-45E0-A631-6C50C9050D7E}" type="sibTrans" cxnId="{A6A15071-1C33-499D-8EB7-1D4290D40A8D}">
      <dgm:prSet/>
      <dgm:spPr/>
      <dgm:t>
        <a:bodyPr/>
        <a:lstStyle/>
        <a:p>
          <a:endParaRPr lang="ru-RU"/>
        </a:p>
      </dgm:t>
    </dgm:pt>
    <dgm:pt modelId="{398BD182-8D24-415F-B840-FCB0F9DD6614}">
      <dgm:prSet phldrT="[Текст]" custT="1"/>
      <dgm:spPr/>
      <dgm:t>
        <a:bodyPr/>
        <a:lstStyle/>
        <a:p>
          <a:pPr algn="ctr"/>
          <a:r>
            <a:rPr lang="ru-RU" sz="3200" dirty="0" smtClean="0"/>
            <a:t>Ковра Э.В.</a:t>
          </a:r>
          <a:endParaRPr lang="ru-RU" sz="3200" dirty="0"/>
        </a:p>
      </dgm:t>
    </dgm:pt>
    <dgm:pt modelId="{361D85FE-B9B4-42CE-93C4-4D5EFDEB5D7F}" type="parTrans" cxnId="{9B7D4FBA-7D62-4E6E-A7E4-E9E3D499FB41}">
      <dgm:prSet/>
      <dgm:spPr/>
      <dgm:t>
        <a:bodyPr/>
        <a:lstStyle/>
        <a:p>
          <a:endParaRPr lang="ru-RU"/>
        </a:p>
      </dgm:t>
    </dgm:pt>
    <dgm:pt modelId="{63E840A8-028C-437A-B964-CCACE94332C3}" type="sibTrans" cxnId="{9B7D4FBA-7D62-4E6E-A7E4-E9E3D499FB41}">
      <dgm:prSet/>
      <dgm:spPr/>
      <dgm:t>
        <a:bodyPr/>
        <a:lstStyle/>
        <a:p>
          <a:endParaRPr lang="ru-RU"/>
        </a:p>
      </dgm:t>
    </dgm:pt>
    <dgm:pt modelId="{0E640D65-B1C5-4EB4-8DDD-7950FE613ECA}" type="pres">
      <dgm:prSet presAssocID="{6A660FFD-FFD5-430D-9401-B7CB6F05C0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C30B39-59AF-47C2-90BE-E474DCAFF469}" type="pres">
      <dgm:prSet presAssocID="{398BD182-8D24-415F-B840-FCB0F9DD661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030E6-F577-4532-AD5B-4281061F4AC4}" type="pres">
      <dgm:prSet presAssocID="{63E840A8-028C-437A-B964-CCACE94332C3}" presName="spacer" presStyleCnt="0"/>
      <dgm:spPr/>
    </dgm:pt>
    <dgm:pt modelId="{4B1F1D9C-3017-4EA8-A4C4-99D60A11A5CB}" type="pres">
      <dgm:prSet presAssocID="{60A67206-08E7-4CE6-87A9-38DDB44CB8E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F82D6-C586-442A-B304-57BF5F83AC9A}" type="pres">
      <dgm:prSet presAssocID="{00E827C2-2D5D-481B-86AA-073903AEFC4F}" presName="spacer" presStyleCnt="0"/>
      <dgm:spPr/>
    </dgm:pt>
    <dgm:pt modelId="{42004D91-4219-4126-ACAF-2D8E54131137}" type="pres">
      <dgm:prSet presAssocID="{923C6171-82F8-4330-AB59-85F45B83F92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0AB9A7-F5BD-4DE6-9ABF-6FEBAB8C6920}" type="presOf" srcId="{923C6171-82F8-4330-AB59-85F45B83F92F}" destId="{42004D91-4219-4126-ACAF-2D8E54131137}" srcOrd="0" destOrd="0" presId="urn:microsoft.com/office/officeart/2005/8/layout/vList2"/>
    <dgm:cxn modelId="{521F194E-3828-4667-9856-9B961603FB99}" type="presOf" srcId="{6A660FFD-FFD5-430D-9401-B7CB6F05C07D}" destId="{0E640D65-B1C5-4EB4-8DDD-7950FE613ECA}" srcOrd="0" destOrd="0" presId="urn:microsoft.com/office/officeart/2005/8/layout/vList2"/>
    <dgm:cxn modelId="{A6A15071-1C33-499D-8EB7-1D4290D40A8D}" srcId="{6A660FFD-FFD5-430D-9401-B7CB6F05C07D}" destId="{923C6171-82F8-4330-AB59-85F45B83F92F}" srcOrd="2" destOrd="0" parTransId="{E1CC5F73-7E34-4BAB-BD0D-4A8C2B2E63AF}" sibTransId="{BD56649E-1BA1-45E0-A631-6C50C9050D7E}"/>
    <dgm:cxn modelId="{9B7D4FBA-7D62-4E6E-A7E4-E9E3D499FB41}" srcId="{6A660FFD-FFD5-430D-9401-B7CB6F05C07D}" destId="{398BD182-8D24-415F-B840-FCB0F9DD6614}" srcOrd="0" destOrd="0" parTransId="{361D85FE-B9B4-42CE-93C4-4D5EFDEB5D7F}" sibTransId="{63E840A8-028C-437A-B964-CCACE94332C3}"/>
    <dgm:cxn modelId="{28491B7B-4839-46C8-ACEE-34020B28D545}" type="presOf" srcId="{398BD182-8D24-415F-B840-FCB0F9DD6614}" destId="{82C30B39-59AF-47C2-90BE-E474DCAFF469}" srcOrd="0" destOrd="0" presId="urn:microsoft.com/office/officeart/2005/8/layout/vList2"/>
    <dgm:cxn modelId="{055B41C8-C1EF-4C0B-B335-57C379FF9BAD}" srcId="{6A660FFD-FFD5-430D-9401-B7CB6F05C07D}" destId="{60A67206-08E7-4CE6-87A9-38DDB44CB8EF}" srcOrd="1" destOrd="0" parTransId="{E37469F1-A6F3-4B1F-9834-F3F52566CCD1}" sibTransId="{00E827C2-2D5D-481B-86AA-073903AEFC4F}"/>
    <dgm:cxn modelId="{5DF2F3C0-A9CA-4DF2-960A-E866BCF509D3}" type="presOf" srcId="{60A67206-08E7-4CE6-87A9-38DDB44CB8EF}" destId="{4B1F1D9C-3017-4EA8-A4C4-99D60A11A5CB}" srcOrd="0" destOrd="0" presId="urn:microsoft.com/office/officeart/2005/8/layout/vList2"/>
    <dgm:cxn modelId="{6140E3C1-A12A-4BDB-A66D-ACCC95EF8263}" type="presParOf" srcId="{0E640D65-B1C5-4EB4-8DDD-7950FE613ECA}" destId="{82C30B39-59AF-47C2-90BE-E474DCAFF469}" srcOrd="0" destOrd="0" presId="urn:microsoft.com/office/officeart/2005/8/layout/vList2"/>
    <dgm:cxn modelId="{1B366C11-6E04-457E-9923-614EEC827781}" type="presParOf" srcId="{0E640D65-B1C5-4EB4-8DDD-7950FE613ECA}" destId="{4CB030E6-F577-4532-AD5B-4281061F4AC4}" srcOrd="1" destOrd="0" presId="urn:microsoft.com/office/officeart/2005/8/layout/vList2"/>
    <dgm:cxn modelId="{CC13EAD1-F26E-4356-A7C5-A6190E0E5DDC}" type="presParOf" srcId="{0E640D65-B1C5-4EB4-8DDD-7950FE613ECA}" destId="{4B1F1D9C-3017-4EA8-A4C4-99D60A11A5CB}" srcOrd="2" destOrd="0" presId="urn:microsoft.com/office/officeart/2005/8/layout/vList2"/>
    <dgm:cxn modelId="{16EB9327-3CFF-4E49-914D-AF0C31DE9931}" type="presParOf" srcId="{0E640D65-B1C5-4EB4-8DDD-7950FE613ECA}" destId="{E04F82D6-C586-442A-B304-57BF5F83AC9A}" srcOrd="3" destOrd="0" presId="urn:microsoft.com/office/officeart/2005/8/layout/vList2"/>
    <dgm:cxn modelId="{06A6E76B-B732-424C-9052-2F9591CA0FED}" type="presParOf" srcId="{0E640D65-B1C5-4EB4-8DDD-7950FE613ECA}" destId="{42004D91-4219-4126-ACAF-2D8E54131137}" srcOrd="4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40860DC-49B4-4313-A9E5-3DCC0860C415}" type="doc">
      <dgm:prSet loTypeId="urn:microsoft.com/office/officeart/2005/8/layout/process1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13E868-D134-476F-B334-B2BA38EB8A8D}">
      <dgm:prSet/>
      <dgm:spPr/>
      <dgm:t>
        <a:bodyPr/>
        <a:lstStyle/>
        <a:p>
          <a:pPr rtl="0"/>
          <a:r>
            <a:rPr lang="ru-RU" dirty="0" smtClean="0"/>
            <a:t>СИНКВЕЙН</a:t>
          </a:r>
          <a:endParaRPr lang="ru-RU" dirty="0"/>
        </a:p>
      </dgm:t>
    </dgm:pt>
    <dgm:pt modelId="{CD644448-0DC7-4453-A595-39B9BEB0A0B9}" type="parTrans" cxnId="{CF9BAC6F-B36C-4D66-A062-8991FA2B0BC1}">
      <dgm:prSet/>
      <dgm:spPr/>
      <dgm:t>
        <a:bodyPr/>
        <a:lstStyle/>
        <a:p>
          <a:endParaRPr lang="ru-RU"/>
        </a:p>
      </dgm:t>
    </dgm:pt>
    <dgm:pt modelId="{8B4A29E9-449A-4410-B777-B850B86CEA21}" type="sibTrans" cxnId="{CF9BAC6F-B36C-4D66-A062-8991FA2B0BC1}">
      <dgm:prSet/>
      <dgm:spPr/>
      <dgm:t>
        <a:bodyPr/>
        <a:lstStyle/>
        <a:p>
          <a:endParaRPr lang="ru-RU"/>
        </a:p>
      </dgm:t>
    </dgm:pt>
    <dgm:pt modelId="{EA8EEAA8-C048-47BA-BD0F-E769E420D694}" type="pres">
      <dgm:prSet presAssocID="{B40860DC-49B4-4313-A9E5-3DCC0860C4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8CD005-FA18-457B-B298-C2E3C8725541}" type="pres">
      <dgm:prSet presAssocID="{0E13E868-D134-476F-B334-B2BA38EB8A8D}" presName="node" presStyleLbl="node1" presStyleIdx="0" presStyleCnt="1" custScaleX="98057" custLinFactNeighborX="5610" custLinFactNeighborY="-6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BAC6F-B36C-4D66-A062-8991FA2B0BC1}" srcId="{B40860DC-49B4-4313-A9E5-3DCC0860C415}" destId="{0E13E868-D134-476F-B334-B2BA38EB8A8D}" srcOrd="0" destOrd="0" parTransId="{CD644448-0DC7-4453-A595-39B9BEB0A0B9}" sibTransId="{8B4A29E9-449A-4410-B777-B850B86CEA21}"/>
    <dgm:cxn modelId="{FB1D8D4B-1A17-4E78-9BC2-0637A1744948}" type="presOf" srcId="{0E13E868-D134-476F-B334-B2BA38EB8A8D}" destId="{7B8CD005-FA18-457B-B298-C2E3C8725541}" srcOrd="0" destOrd="0" presId="urn:microsoft.com/office/officeart/2005/8/layout/process1"/>
    <dgm:cxn modelId="{CEDA0F2B-A95F-4A3D-A720-6A9F475DEA90}" type="presOf" srcId="{B40860DC-49B4-4313-A9E5-3DCC0860C415}" destId="{EA8EEAA8-C048-47BA-BD0F-E769E420D694}" srcOrd="0" destOrd="0" presId="urn:microsoft.com/office/officeart/2005/8/layout/process1"/>
    <dgm:cxn modelId="{94E31283-2C58-4A18-A73B-126279830C9E}" type="presParOf" srcId="{EA8EEAA8-C048-47BA-BD0F-E769E420D694}" destId="{7B8CD005-FA18-457B-B298-C2E3C8725541}" srcOrd="0" destOrd="0" presId="urn:microsoft.com/office/officeart/2005/8/layout/process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C3A5001-5894-4FD3-AA89-A7D9B9E758B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1541430-8D61-47F8-A1EF-702FBA9800FC}">
      <dgm:prSet/>
      <dgm:spPr/>
      <dgm:t>
        <a:bodyPr/>
        <a:lstStyle/>
        <a:p>
          <a:pPr rtl="0"/>
          <a:r>
            <a:rPr lang="ru-RU" dirty="0" smtClean="0">
              <a:solidFill>
                <a:srgbClr val="FFC000"/>
              </a:solidFill>
            </a:rPr>
            <a:t>СИНКВЕЙН</a:t>
          </a:r>
          <a:endParaRPr lang="ru-RU" dirty="0">
            <a:solidFill>
              <a:srgbClr val="FFC000"/>
            </a:solidFill>
          </a:endParaRPr>
        </a:p>
      </dgm:t>
    </dgm:pt>
    <dgm:pt modelId="{B7773592-90E2-4AD3-9144-2EF4E4B2AD29}" type="parTrans" cxnId="{439F7B97-F620-4532-84D5-E905CD411672}">
      <dgm:prSet/>
      <dgm:spPr/>
      <dgm:t>
        <a:bodyPr/>
        <a:lstStyle/>
        <a:p>
          <a:endParaRPr lang="ru-RU"/>
        </a:p>
      </dgm:t>
    </dgm:pt>
    <dgm:pt modelId="{0B8BF2C5-8BA3-431C-9529-29867E9C6C24}" type="sibTrans" cxnId="{439F7B97-F620-4532-84D5-E905CD411672}">
      <dgm:prSet/>
      <dgm:spPr/>
      <dgm:t>
        <a:bodyPr/>
        <a:lstStyle/>
        <a:p>
          <a:endParaRPr lang="ru-RU"/>
        </a:p>
      </dgm:t>
    </dgm:pt>
    <dgm:pt modelId="{7E1E56F4-7EFE-49FC-806B-231254D91BD7}" type="pres">
      <dgm:prSet presAssocID="{5C3A5001-5894-4FD3-AA89-A7D9B9E758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5DE511-A8DB-48D2-87C2-AF1A14882D6E}" type="pres">
      <dgm:prSet presAssocID="{51541430-8D61-47F8-A1EF-702FBA9800FC}" presName="node" presStyleLbl="node1" presStyleIdx="0" presStyleCnt="1" custLinFactY="971" custLinFactNeighborX="-126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5FE0B3-402E-4D1B-808B-C84E2EE68A56}" type="presOf" srcId="{51541430-8D61-47F8-A1EF-702FBA9800FC}" destId="{D35DE511-A8DB-48D2-87C2-AF1A14882D6E}" srcOrd="0" destOrd="0" presId="urn:microsoft.com/office/officeart/2005/8/layout/process1"/>
    <dgm:cxn modelId="{280F7C12-C59E-4785-BC13-2B600E3938B0}" type="presOf" srcId="{5C3A5001-5894-4FD3-AA89-A7D9B9E758B2}" destId="{7E1E56F4-7EFE-49FC-806B-231254D91BD7}" srcOrd="0" destOrd="0" presId="urn:microsoft.com/office/officeart/2005/8/layout/process1"/>
    <dgm:cxn modelId="{439F7B97-F620-4532-84D5-E905CD411672}" srcId="{5C3A5001-5894-4FD3-AA89-A7D9B9E758B2}" destId="{51541430-8D61-47F8-A1EF-702FBA9800FC}" srcOrd="0" destOrd="0" parTransId="{B7773592-90E2-4AD3-9144-2EF4E4B2AD29}" sibTransId="{0B8BF2C5-8BA3-431C-9529-29867E9C6C24}"/>
    <dgm:cxn modelId="{E9F434C2-7702-4CDF-A599-BAE11A7DA400}" type="presParOf" srcId="{7E1E56F4-7EFE-49FC-806B-231254D91BD7}" destId="{D35DE511-A8DB-48D2-87C2-AF1A14882D6E}" srcOrd="0" destOrd="0" presId="urn:microsoft.com/office/officeart/2005/8/layout/process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AA5A629-0901-41B2-A01A-65107109C1D3}" type="doc">
      <dgm:prSet loTypeId="urn:microsoft.com/office/officeart/2005/8/layout/process1" loCatId="process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7FD1673-BF57-458E-AE3A-AFA68EDF76F1}">
      <dgm:prSet/>
      <dgm:spPr/>
      <dgm:t>
        <a:bodyPr/>
        <a:lstStyle/>
        <a:p>
          <a:pPr rtl="0"/>
          <a:r>
            <a:rPr lang="ru-RU" dirty="0" smtClean="0"/>
            <a:t> </a:t>
          </a:r>
          <a:r>
            <a:rPr lang="ru-RU" b="1" dirty="0" smtClean="0"/>
            <a:t>ХАВР</a:t>
          </a:r>
          <a:endParaRPr lang="ru-RU" b="1" dirty="0"/>
        </a:p>
      </dgm:t>
    </dgm:pt>
    <dgm:pt modelId="{50080C04-7CBE-467E-9B70-105847349FE7}" type="parTrans" cxnId="{77E67D23-56B4-44EA-9FE8-30A15A72E5A5}">
      <dgm:prSet/>
      <dgm:spPr/>
      <dgm:t>
        <a:bodyPr/>
        <a:lstStyle/>
        <a:p>
          <a:endParaRPr lang="ru-RU"/>
        </a:p>
      </dgm:t>
    </dgm:pt>
    <dgm:pt modelId="{7FC63819-61D5-4F66-824B-5150583CD2E7}" type="sibTrans" cxnId="{77E67D23-56B4-44EA-9FE8-30A15A72E5A5}">
      <dgm:prSet/>
      <dgm:spPr/>
      <dgm:t>
        <a:bodyPr/>
        <a:lstStyle/>
        <a:p>
          <a:endParaRPr lang="ru-RU"/>
        </a:p>
      </dgm:t>
    </dgm:pt>
    <dgm:pt modelId="{AC6D95CC-E4A9-41E2-B3A9-651BF85E5101}" type="pres">
      <dgm:prSet presAssocID="{4AA5A629-0901-41B2-A01A-65107109C1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97D099-E894-403F-9F00-6AAC0EF40F7C}" type="pres">
      <dgm:prSet presAssocID="{D7FD1673-BF57-458E-AE3A-AFA68EDF76F1}" presName="node" presStyleLbl="node1" presStyleIdx="0" presStyleCnt="1" custLinFactY="200000" custLinFactNeighborX="-2638" custLinFactNeighborY="223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63D921-1A0A-4BC3-BFB2-14D659E361F3}" type="presOf" srcId="{4AA5A629-0901-41B2-A01A-65107109C1D3}" destId="{AC6D95CC-E4A9-41E2-B3A9-651BF85E5101}" srcOrd="0" destOrd="0" presId="urn:microsoft.com/office/officeart/2005/8/layout/process1"/>
    <dgm:cxn modelId="{77E67D23-56B4-44EA-9FE8-30A15A72E5A5}" srcId="{4AA5A629-0901-41B2-A01A-65107109C1D3}" destId="{D7FD1673-BF57-458E-AE3A-AFA68EDF76F1}" srcOrd="0" destOrd="0" parTransId="{50080C04-7CBE-467E-9B70-105847349FE7}" sibTransId="{7FC63819-61D5-4F66-824B-5150583CD2E7}"/>
    <dgm:cxn modelId="{45CA23B5-FE39-4CD5-9D93-66C6D15D4BF7}" type="presOf" srcId="{D7FD1673-BF57-458E-AE3A-AFA68EDF76F1}" destId="{C697D099-E894-403F-9F00-6AAC0EF40F7C}" srcOrd="0" destOrd="0" presId="urn:microsoft.com/office/officeart/2005/8/layout/process1"/>
    <dgm:cxn modelId="{46A75BBA-1164-40EF-8780-CD979A1D7A97}" type="presParOf" srcId="{AC6D95CC-E4A9-41E2-B3A9-651BF85E5101}" destId="{C697D099-E894-403F-9F00-6AAC0EF40F7C}" srcOrd="0" destOrd="0" presId="urn:microsoft.com/office/officeart/2005/8/layout/process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D72B4E5-E6EA-4E14-809B-D6278372058B}" type="doc">
      <dgm:prSet loTypeId="urn:microsoft.com/office/officeart/2005/8/layout/process1" loCatId="process" qsTypeId="urn:microsoft.com/office/officeart/2005/8/quickstyle/3d7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82533CC-853B-4289-A119-EA05B38749B4}">
      <dgm:prSet custT="1"/>
      <dgm:spPr/>
      <dgm:t>
        <a:bodyPr/>
        <a:lstStyle/>
        <a:p>
          <a:pPr rtl="0"/>
          <a:r>
            <a:rPr lang="ru-RU" sz="6000" dirty="0" smtClean="0">
              <a:solidFill>
                <a:srgbClr val="002060"/>
              </a:solidFill>
            </a:rPr>
            <a:t>ТЕКСТ</a:t>
          </a:r>
          <a:endParaRPr lang="ru-RU" sz="6000" dirty="0">
            <a:solidFill>
              <a:srgbClr val="002060"/>
            </a:solidFill>
          </a:endParaRPr>
        </a:p>
      </dgm:t>
    </dgm:pt>
    <dgm:pt modelId="{E5757D28-766E-46C7-94B2-B38D63207892}" type="parTrans" cxnId="{F369745B-ADED-4C81-8C4D-C26E9B73EDB9}">
      <dgm:prSet/>
      <dgm:spPr/>
      <dgm:t>
        <a:bodyPr/>
        <a:lstStyle/>
        <a:p>
          <a:endParaRPr lang="ru-RU"/>
        </a:p>
      </dgm:t>
    </dgm:pt>
    <dgm:pt modelId="{5133E6A7-28C1-4A42-85AC-ACB4B4F5B49E}" type="sibTrans" cxnId="{F369745B-ADED-4C81-8C4D-C26E9B73EDB9}">
      <dgm:prSet/>
      <dgm:spPr/>
      <dgm:t>
        <a:bodyPr/>
        <a:lstStyle/>
        <a:p>
          <a:endParaRPr lang="ru-RU"/>
        </a:p>
      </dgm:t>
    </dgm:pt>
    <dgm:pt modelId="{3A13A379-A469-42E2-846B-313F74FDA2D1}" type="pres">
      <dgm:prSet presAssocID="{5D72B4E5-E6EA-4E14-809B-D6278372058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7F52BD-4988-4130-924F-DDDA421BC90D}" type="pres">
      <dgm:prSet presAssocID="{482533CC-853B-4289-A119-EA05B38749B4}" presName="node" presStyleLbl="node1" presStyleIdx="0" presStyleCnt="1" custLinFactNeighborX="472" custLinFactNeighborY="7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69745B-ADED-4C81-8C4D-C26E9B73EDB9}" srcId="{5D72B4E5-E6EA-4E14-809B-D6278372058B}" destId="{482533CC-853B-4289-A119-EA05B38749B4}" srcOrd="0" destOrd="0" parTransId="{E5757D28-766E-46C7-94B2-B38D63207892}" sibTransId="{5133E6A7-28C1-4A42-85AC-ACB4B4F5B49E}"/>
    <dgm:cxn modelId="{79006875-40D5-4F1C-BF84-575FBB366A5A}" type="presOf" srcId="{5D72B4E5-E6EA-4E14-809B-D6278372058B}" destId="{3A13A379-A469-42E2-846B-313F74FDA2D1}" srcOrd="0" destOrd="0" presId="urn:microsoft.com/office/officeart/2005/8/layout/process1"/>
    <dgm:cxn modelId="{5EA235F2-36B1-429F-B202-F2BB6E10F4E0}" type="presOf" srcId="{482533CC-853B-4289-A119-EA05B38749B4}" destId="{C77F52BD-4988-4130-924F-DDDA421BC90D}" srcOrd="0" destOrd="0" presId="urn:microsoft.com/office/officeart/2005/8/layout/process1"/>
    <dgm:cxn modelId="{5CBEB69C-15FE-4EE7-BB5F-D7C8EE84926E}" type="presParOf" srcId="{3A13A379-A469-42E2-846B-313F74FDA2D1}" destId="{C77F52BD-4988-4130-924F-DDDA421BC90D}" srcOrd="0" destOrd="0" presId="urn:microsoft.com/office/officeart/2005/8/layout/process1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2786760-1DB0-4A35-B3AF-EBAEAF9BD44D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4AE496-4034-43EA-A5B0-F7800FECFEC5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бичкдүд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9866C1D-249C-45E3-B711-A7E42D32936E}" type="parTrans" cxnId="{591A5953-2E10-4A08-BAFD-1FE2C7FEBD64}">
      <dgm:prSet/>
      <dgm:spPr/>
      <dgm:t>
        <a:bodyPr/>
        <a:lstStyle/>
        <a:p>
          <a:endParaRPr lang="ru-RU"/>
        </a:p>
      </dgm:t>
    </dgm:pt>
    <dgm:pt modelId="{BC304C07-C2FB-4573-A50C-9CB0C057CF72}" type="sibTrans" cxnId="{591A5953-2E10-4A08-BAFD-1FE2C7FEBD64}">
      <dgm:prSet/>
      <dgm:spPr/>
      <dgm:t>
        <a:bodyPr/>
        <a:lstStyle/>
        <a:p>
          <a:endParaRPr lang="ru-RU"/>
        </a:p>
      </dgm:t>
    </dgm:pt>
    <dgm:pt modelId="{FDCDEB84-DE2B-4DB9-974B-C94ECC4B4D12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ea typeface="Verdana"/>
              <a:cs typeface="Times New Roman" pitchFamily="18" charset="0"/>
            </a:rPr>
            <a:t>белднә байрлна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786550-8F2F-4682-B2D9-1FE0E19A07F1}" type="parTrans" cxnId="{DB8367E8-BAFB-4940-BAB8-042504DB6BA4}">
      <dgm:prSet/>
      <dgm:spPr/>
      <dgm:t>
        <a:bodyPr/>
        <a:lstStyle/>
        <a:p>
          <a:endParaRPr lang="ru-RU"/>
        </a:p>
      </dgm:t>
    </dgm:pt>
    <dgm:pt modelId="{E1FA594A-04E3-4D5D-AB82-27EAFC9BFBDF}" type="sibTrans" cxnId="{DB8367E8-BAFB-4940-BAB8-042504DB6BA4}">
      <dgm:prSet/>
      <dgm:spPr/>
      <dgm:t>
        <a:bodyPr/>
        <a:lstStyle/>
        <a:p>
          <a:endParaRPr lang="ru-RU"/>
        </a:p>
      </dgm:t>
    </dgm:pt>
    <dgm:pt modelId="{8245E2E2-3BCD-44E8-9DB1-8458F83FA52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но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h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ан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408C0C8-77F7-4125-B3C8-7109372C7005}" type="parTrans" cxnId="{5F802F8B-9423-4031-BEB0-275C218D4444}">
      <dgm:prSet/>
      <dgm:spPr/>
      <dgm:t>
        <a:bodyPr/>
        <a:lstStyle/>
        <a:p>
          <a:endParaRPr lang="ru-RU"/>
        </a:p>
      </dgm:t>
    </dgm:pt>
    <dgm:pt modelId="{6DBFE143-36FF-4321-85A5-C39A55FB2053}" type="sibTrans" cxnId="{5F802F8B-9423-4031-BEB0-275C218D4444}">
      <dgm:prSet/>
      <dgm:spPr/>
      <dgm:t>
        <a:bodyPr/>
        <a:lstStyle/>
        <a:p>
          <a:endParaRPr lang="ru-RU"/>
        </a:p>
      </dgm:t>
    </dgm:pt>
    <dgm:pt modelId="{5C6D8CF9-4DFD-40E7-A843-82CC0254AAB0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ru-RU" dirty="0" err="1" smtClean="0">
              <a:latin typeface="Times New Roman" pitchFamily="18" charset="0"/>
              <a:ea typeface="Verdana"/>
              <a:cs typeface="Times New Roman" pitchFamily="18" charset="0"/>
            </a:rPr>
            <a:t>өкрнә</a:t>
          </a:r>
          <a:r>
            <a:rPr lang="ru-RU" dirty="0" err="1" smtClean="0"/>
            <a:t>  ур</a:t>
          </a:r>
          <a:r>
            <a:rPr lang="en-US" dirty="0" smtClean="0"/>
            <a:t>h</a:t>
          </a:r>
          <a:r>
            <a:rPr lang="ru-RU" dirty="0" smtClean="0"/>
            <a:t>на</a:t>
          </a:r>
          <a:endParaRPr lang="ru-RU" dirty="0"/>
        </a:p>
      </dgm:t>
    </dgm:pt>
    <dgm:pt modelId="{45ADA53D-AE24-431A-A23A-499F1FE558C2}" type="parTrans" cxnId="{8A4C4C5D-EE69-4BC6-A163-3D07E68143E3}">
      <dgm:prSet/>
      <dgm:spPr/>
      <dgm:t>
        <a:bodyPr/>
        <a:lstStyle/>
        <a:p>
          <a:endParaRPr lang="ru-RU"/>
        </a:p>
      </dgm:t>
    </dgm:pt>
    <dgm:pt modelId="{4D6DAF9D-7003-4705-86B8-3CE929AC9FA2}" type="sibTrans" cxnId="{8A4C4C5D-EE69-4BC6-A163-3D07E68143E3}">
      <dgm:prSet/>
      <dgm:spPr/>
      <dgm:t>
        <a:bodyPr/>
        <a:lstStyle/>
        <a:p>
          <a:endParaRPr lang="ru-RU"/>
        </a:p>
      </dgm:t>
    </dgm:pt>
    <dgm:pt modelId="{8BBF913D-66E4-42B7-9EEA-6175E18399C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а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h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ар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92D9A1A-FD45-4858-A176-A7BED84395F7}" type="parTrans" cxnId="{4F7CD628-56B3-4D25-9232-287708147E78}">
      <dgm:prSet/>
      <dgm:spPr/>
      <dgm:t>
        <a:bodyPr/>
        <a:lstStyle/>
        <a:p>
          <a:endParaRPr lang="ru-RU"/>
        </a:p>
      </dgm:t>
    </dgm:pt>
    <dgm:pt modelId="{DCA44E19-77F1-4D0B-8425-53BB60D92EA0}" type="sibTrans" cxnId="{4F7CD628-56B3-4D25-9232-287708147E78}">
      <dgm:prSet/>
      <dgm:spPr/>
      <dgm:t>
        <a:bodyPr/>
        <a:lstStyle/>
        <a:p>
          <a:endParaRPr lang="ru-RU"/>
        </a:p>
      </dgm:t>
    </dgm:pt>
    <dgm:pt modelId="{5CF80CC5-6E57-4775-98F5-50C5F9EC400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ea typeface="Verdana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ea typeface="Verdana"/>
              <a:cs typeface="Times New Roman" pitchFamily="18" charset="0"/>
            </a:rPr>
            <a:t>цевр</a:t>
          </a:r>
          <a:r>
            <a:rPr lang="ru-RU" dirty="0" smtClean="0">
              <a:latin typeface="Times New Roman" pitchFamily="18" charset="0"/>
              <a:ea typeface="Verdana"/>
              <a:cs typeface="Times New Roman" pitchFamily="18" charset="0"/>
            </a:rPr>
            <a:t>  </a:t>
          </a:r>
          <a:r>
            <a:rPr lang="ru-RU" dirty="0" err="1" smtClean="0">
              <a:latin typeface="Times New Roman" pitchFamily="18" charset="0"/>
              <a:ea typeface="Verdana"/>
              <a:cs typeface="Times New Roman" pitchFamily="18" charset="0"/>
            </a:rPr>
            <a:t>каңкнна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5FF43F3-C313-403E-8684-306854D9B5B1}" type="parTrans" cxnId="{73C226E6-C134-4C73-B36D-17F635EDA248}">
      <dgm:prSet/>
      <dgm:spPr/>
      <dgm:t>
        <a:bodyPr/>
        <a:lstStyle/>
        <a:p>
          <a:endParaRPr lang="ru-RU"/>
        </a:p>
      </dgm:t>
    </dgm:pt>
    <dgm:pt modelId="{BB8CCE0F-F5AA-42B8-B53C-7BCE38B20707}" type="sibTrans" cxnId="{73C226E6-C134-4C73-B36D-17F635EDA248}">
      <dgm:prSet/>
      <dgm:spPr/>
      <dgm:t>
        <a:bodyPr/>
        <a:lstStyle/>
        <a:p>
          <a:endParaRPr lang="ru-RU"/>
        </a:p>
      </dgm:t>
    </dgm:pt>
    <dgm:pt modelId="{A7C12280-DEE0-462E-8C59-1687252A176F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цасн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92786BF-24BE-424C-A60B-F021D6F5C0F9}" type="parTrans" cxnId="{7B74DFDD-7754-4BB0-9B4F-79D72B505B42}">
      <dgm:prSet/>
      <dgm:spPr/>
      <dgm:t>
        <a:bodyPr/>
        <a:lstStyle/>
        <a:p>
          <a:endParaRPr lang="ru-RU"/>
        </a:p>
      </dgm:t>
    </dgm:pt>
    <dgm:pt modelId="{37BBF8D0-56A6-464E-BE26-F07365531923}" type="sibTrans" cxnId="{7B74DFDD-7754-4BB0-9B4F-79D72B505B42}">
      <dgm:prSet/>
      <dgm:spPr/>
      <dgm:t>
        <a:bodyPr/>
        <a:lstStyle/>
        <a:p>
          <a:endParaRPr lang="ru-RU"/>
        </a:p>
      </dgm:t>
    </dgm:pt>
    <dgm:pt modelId="{474174B5-BAB4-4C85-A27B-85EAF0E91129}">
      <dgm:prSet phldrT="[Текст]"/>
      <dgm:spPr/>
      <dgm:t>
        <a:bodyPr/>
        <a:lstStyle/>
        <a:p>
          <a:r>
            <a:rPr lang="ru-RU" dirty="0" err="1" smtClean="0">
              <a:latin typeface="Verdana"/>
              <a:ea typeface="Verdana"/>
              <a:cs typeface="Verdana"/>
            </a:rPr>
            <a:t>хәәлнә гүүнә</a:t>
          </a:r>
          <a:r>
            <a:rPr lang="ru-RU" dirty="0" smtClean="0">
              <a:latin typeface="Verdana"/>
              <a:ea typeface="Verdana"/>
              <a:cs typeface="Verdana"/>
            </a:rPr>
            <a:t>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1F30C9E-8BC4-494F-A547-C87F01705693}" type="parTrans" cxnId="{DA45C8FF-DC4D-4294-B804-C395D7B7CC2B}">
      <dgm:prSet/>
      <dgm:spPr/>
      <dgm:t>
        <a:bodyPr/>
        <a:lstStyle/>
        <a:p>
          <a:endParaRPr lang="ru-RU"/>
        </a:p>
      </dgm:t>
    </dgm:pt>
    <dgm:pt modelId="{F2D7489F-64FF-49ED-81FD-CE62F9C6330A}" type="sibTrans" cxnId="{DA45C8FF-DC4D-4294-B804-C395D7B7CC2B}">
      <dgm:prSet/>
      <dgm:spPr/>
      <dgm:t>
        <a:bodyPr/>
        <a:lstStyle/>
        <a:p>
          <a:endParaRPr lang="ru-RU"/>
        </a:p>
      </dgm:t>
    </dgm:pt>
    <dgm:pt modelId="{02D85555-960D-49B2-9050-05446585DC1E}" type="pres">
      <dgm:prSet presAssocID="{72786760-1DB0-4A35-B3AF-EBAEAF9BD44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465281-A403-4E45-8D56-124266D470EB}" type="pres">
      <dgm:prSet presAssocID="{72786760-1DB0-4A35-B3AF-EBAEAF9BD44D}" presName="children" presStyleCnt="0"/>
      <dgm:spPr/>
    </dgm:pt>
    <dgm:pt modelId="{8830EF7B-3D5D-4B31-98BB-10265C816B7F}" type="pres">
      <dgm:prSet presAssocID="{72786760-1DB0-4A35-B3AF-EBAEAF9BD44D}" presName="child1group" presStyleCnt="0"/>
      <dgm:spPr/>
    </dgm:pt>
    <dgm:pt modelId="{8B5B9EAE-F6EE-4460-B154-C300FE9D95F5}" type="pres">
      <dgm:prSet presAssocID="{72786760-1DB0-4A35-B3AF-EBAEAF9BD44D}" presName="child1" presStyleLbl="bgAcc1" presStyleIdx="0" presStyleCnt="4"/>
      <dgm:spPr/>
      <dgm:t>
        <a:bodyPr/>
        <a:lstStyle/>
        <a:p>
          <a:endParaRPr lang="ru-RU"/>
        </a:p>
      </dgm:t>
    </dgm:pt>
    <dgm:pt modelId="{C87E8BA3-EA58-485B-8247-714612A6FC14}" type="pres">
      <dgm:prSet presAssocID="{72786760-1DB0-4A35-B3AF-EBAEAF9BD44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3C8B6-A825-4A20-AC0C-EDF77729BDAE}" type="pres">
      <dgm:prSet presAssocID="{72786760-1DB0-4A35-B3AF-EBAEAF9BD44D}" presName="child2group" presStyleCnt="0"/>
      <dgm:spPr/>
    </dgm:pt>
    <dgm:pt modelId="{2DC715F9-5B4B-4ACF-BAF3-5F546334F4EB}" type="pres">
      <dgm:prSet presAssocID="{72786760-1DB0-4A35-B3AF-EBAEAF9BD44D}" presName="child2" presStyleLbl="bgAcc1" presStyleIdx="1" presStyleCnt="4"/>
      <dgm:spPr/>
      <dgm:t>
        <a:bodyPr/>
        <a:lstStyle/>
        <a:p>
          <a:endParaRPr lang="ru-RU"/>
        </a:p>
      </dgm:t>
    </dgm:pt>
    <dgm:pt modelId="{8694D8FC-3DB0-4BAC-A177-F8BDADBE801C}" type="pres">
      <dgm:prSet presAssocID="{72786760-1DB0-4A35-B3AF-EBAEAF9BD44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3AB28-E5E5-4408-B344-96CD34397DB0}" type="pres">
      <dgm:prSet presAssocID="{72786760-1DB0-4A35-B3AF-EBAEAF9BD44D}" presName="child3group" presStyleCnt="0"/>
      <dgm:spPr/>
    </dgm:pt>
    <dgm:pt modelId="{66D966A1-9965-489D-8B50-9C2E547CA8E8}" type="pres">
      <dgm:prSet presAssocID="{72786760-1DB0-4A35-B3AF-EBAEAF9BD44D}" presName="child3" presStyleLbl="bgAcc1" presStyleIdx="2" presStyleCnt="4"/>
      <dgm:spPr/>
      <dgm:t>
        <a:bodyPr/>
        <a:lstStyle/>
        <a:p>
          <a:endParaRPr lang="ru-RU"/>
        </a:p>
      </dgm:t>
    </dgm:pt>
    <dgm:pt modelId="{26D643EA-6D64-4632-93F8-92E3BDA4AE55}" type="pres">
      <dgm:prSet presAssocID="{72786760-1DB0-4A35-B3AF-EBAEAF9BD44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E351A-A0C0-499A-80F6-3ED31FB09226}" type="pres">
      <dgm:prSet presAssocID="{72786760-1DB0-4A35-B3AF-EBAEAF9BD44D}" presName="child4group" presStyleCnt="0"/>
      <dgm:spPr/>
    </dgm:pt>
    <dgm:pt modelId="{AA482FE6-ADC3-4468-A71B-69594C02F0DB}" type="pres">
      <dgm:prSet presAssocID="{72786760-1DB0-4A35-B3AF-EBAEAF9BD44D}" presName="child4" presStyleLbl="bgAcc1" presStyleIdx="3" presStyleCnt="4"/>
      <dgm:spPr/>
      <dgm:t>
        <a:bodyPr/>
        <a:lstStyle/>
        <a:p>
          <a:endParaRPr lang="ru-RU"/>
        </a:p>
      </dgm:t>
    </dgm:pt>
    <dgm:pt modelId="{DBB104ED-72A9-425C-9E9A-93EBB0C9A041}" type="pres">
      <dgm:prSet presAssocID="{72786760-1DB0-4A35-B3AF-EBAEAF9BD44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6ECC6-5648-4D54-80E5-159062364C46}" type="pres">
      <dgm:prSet presAssocID="{72786760-1DB0-4A35-B3AF-EBAEAF9BD44D}" presName="childPlaceholder" presStyleCnt="0"/>
      <dgm:spPr/>
    </dgm:pt>
    <dgm:pt modelId="{574DB89E-60BB-4629-8B83-F79CB9032E53}" type="pres">
      <dgm:prSet presAssocID="{72786760-1DB0-4A35-B3AF-EBAEAF9BD44D}" presName="circle" presStyleCnt="0"/>
      <dgm:spPr/>
    </dgm:pt>
    <dgm:pt modelId="{A0E730FD-79D7-4314-916E-CF8FDFFB49CA}" type="pres">
      <dgm:prSet presAssocID="{72786760-1DB0-4A35-B3AF-EBAEAF9BD44D}" presName="quadrant1" presStyleLbl="node1" presStyleIdx="0" presStyleCnt="4" custLinFactNeighborX="3332" custLinFactNeighborY="-7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8E88D-335D-43BB-AF15-562B85AD78F5}" type="pres">
      <dgm:prSet presAssocID="{72786760-1DB0-4A35-B3AF-EBAEAF9BD44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C0535-7260-4697-BFD2-7D96012F41CB}" type="pres">
      <dgm:prSet presAssocID="{72786760-1DB0-4A35-B3AF-EBAEAF9BD44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5F774-DB89-41D8-A16F-05D23A0479E7}" type="pres">
      <dgm:prSet presAssocID="{72786760-1DB0-4A35-B3AF-EBAEAF9BD44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7D4F9-7BCE-4528-9F50-ACCDC656E3B9}" type="pres">
      <dgm:prSet presAssocID="{72786760-1DB0-4A35-B3AF-EBAEAF9BD44D}" presName="quadrantPlaceholder" presStyleCnt="0"/>
      <dgm:spPr/>
    </dgm:pt>
    <dgm:pt modelId="{2C69C5E0-703F-40A6-AA87-00A82E36E621}" type="pres">
      <dgm:prSet presAssocID="{72786760-1DB0-4A35-B3AF-EBAEAF9BD44D}" presName="center1" presStyleLbl="fgShp" presStyleIdx="0" presStyleCnt="2"/>
      <dgm:spPr/>
    </dgm:pt>
    <dgm:pt modelId="{9B43A8E6-37E7-4FF3-86B4-76A1AE239EC0}" type="pres">
      <dgm:prSet presAssocID="{72786760-1DB0-4A35-B3AF-EBAEAF9BD44D}" presName="center2" presStyleLbl="fgShp" presStyleIdx="1" presStyleCnt="2"/>
      <dgm:spPr/>
    </dgm:pt>
  </dgm:ptLst>
  <dgm:cxnLst>
    <dgm:cxn modelId="{F0AFF7D8-AC60-43B0-8824-36DB247AEBAA}" type="presOf" srcId="{474174B5-BAB4-4C85-A27B-85EAF0E91129}" destId="{DBB104ED-72A9-425C-9E9A-93EBB0C9A041}" srcOrd="1" destOrd="0" presId="urn:microsoft.com/office/officeart/2005/8/layout/cycle4"/>
    <dgm:cxn modelId="{2437CAE4-AB20-421C-8833-A7E973B558E7}" type="presOf" srcId="{524AE496-4034-43EA-A5B0-F7800FECFEC5}" destId="{A0E730FD-79D7-4314-916E-CF8FDFFB49CA}" srcOrd="0" destOrd="0" presId="urn:microsoft.com/office/officeart/2005/8/layout/cycle4"/>
    <dgm:cxn modelId="{8A4C4C5D-EE69-4BC6-A163-3D07E68143E3}" srcId="{8245E2E2-3BCD-44E8-9DB1-8458F83FA529}" destId="{5C6D8CF9-4DFD-40E7-A843-82CC0254AAB0}" srcOrd="0" destOrd="0" parTransId="{45ADA53D-AE24-431A-A23A-499F1FE558C2}" sibTransId="{4D6DAF9D-7003-4705-86B8-3CE929AC9FA2}"/>
    <dgm:cxn modelId="{5F802F8B-9423-4031-BEB0-275C218D4444}" srcId="{72786760-1DB0-4A35-B3AF-EBAEAF9BD44D}" destId="{8245E2E2-3BCD-44E8-9DB1-8458F83FA529}" srcOrd="1" destOrd="0" parTransId="{8408C0C8-77F7-4125-B3C8-7109372C7005}" sibTransId="{6DBFE143-36FF-4321-85A5-C39A55FB2053}"/>
    <dgm:cxn modelId="{35265FBD-E45F-4FE9-A3B9-90361986484F}" type="presOf" srcId="{A7C12280-DEE0-462E-8C59-1687252A176F}" destId="{B655F774-DB89-41D8-A16F-05D23A0479E7}" srcOrd="0" destOrd="0" presId="urn:microsoft.com/office/officeart/2005/8/layout/cycle4"/>
    <dgm:cxn modelId="{39E41786-C553-45EB-8F04-23B6B548E0B1}" type="presOf" srcId="{5C6D8CF9-4DFD-40E7-A843-82CC0254AAB0}" destId="{2DC715F9-5B4B-4ACF-BAF3-5F546334F4EB}" srcOrd="0" destOrd="0" presId="urn:microsoft.com/office/officeart/2005/8/layout/cycle4"/>
    <dgm:cxn modelId="{0D859283-4CA3-4F30-9869-31B5650278E1}" type="presOf" srcId="{FDCDEB84-DE2B-4DB9-974B-C94ECC4B4D12}" destId="{8B5B9EAE-F6EE-4460-B154-C300FE9D95F5}" srcOrd="0" destOrd="0" presId="urn:microsoft.com/office/officeart/2005/8/layout/cycle4"/>
    <dgm:cxn modelId="{1275ACA3-642F-4ABA-B776-375212DC1F82}" type="presOf" srcId="{474174B5-BAB4-4C85-A27B-85EAF0E91129}" destId="{AA482FE6-ADC3-4468-A71B-69594C02F0DB}" srcOrd="0" destOrd="0" presId="urn:microsoft.com/office/officeart/2005/8/layout/cycle4"/>
    <dgm:cxn modelId="{2F2BE7C4-02AA-473E-ACAF-83FCA24F1C90}" type="presOf" srcId="{5C6D8CF9-4DFD-40E7-A843-82CC0254AAB0}" destId="{8694D8FC-3DB0-4BAC-A177-F8BDADBE801C}" srcOrd="1" destOrd="0" presId="urn:microsoft.com/office/officeart/2005/8/layout/cycle4"/>
    <dgm:cxn modelId="{DA45C8FF-DC4D-4294-B804-C395D7B7CC2B}" srcId="{A7C12280-DEE0-462E-8C59-1687252A176F}" destId="{474174B5-BAB4-4C85-A27B-85EAF0E91129}" srcOrd="0" destOrd="0" parTransId="{71F30C9E-8BC4-494F-A547-C87F01705693}" sibTransId="{F2D7489F-64FF-49ED-81FD-CE62F9C6330A}"/>
    <dgm:cxn modelId="{4F7CD628-56B3-4D25-9232-287708147E78}" srcId="{72786760-1DB0-4A35-B3AF-EBAEAF9BD44D}" destId="{8BBF913D-66E4-42B7-9EEA-6175E18399C2}" srcOrd="2" destOrd="0" parTransId="{C92D9A1A-FD45-4858-A176-A7BED84395F7}" sibTransId="{DCA44E19-77F1-4D0B-8425-53BB60D92EA0}"/>
    <dgm:cxn modelId="{785E8433-0682-4519-8A38-47F85D928C71}" type="presOf" srcId="{FDCDEB84-DE2B-4DB9-974B-C94ECC4B4D12}" destId="{C87E8BA3-EA58-485B-8247-714612A6FC14}" srcOrd="1" destOrd="0" presId="urn:microsoft.com/office/officeart/2005/8/layout/cycle4"/>
    <dgm:cxn modelId="{D3EE910E-C756-49E0-A4FE-687A1BAE4D30}" type="presOf" srcId="{8BBF913D-66E4-42B7-9EEA-6175E18399C2}" destId="{0F2C0535-7260-4697-BFD2-7D96012F41CB}" srcOrd="0" destOrd="0" presId="urn:microsoft.com/office/officeart/2005/8/layout/cycle4"/>
    <dgm:cxn modelId="{2D63E8CC-512F-437E-B45A-38A4E52866B0}" type="presOf" srcId="{8245E2E2-3BCD-44E8-9DB1-8458F83FA529}" destId="{F3D8E88D-335D-43BB-AF15-562B85AD78F5}" srcOrd="0" destOrd="0" presId="urn:microsoft.com/office/officeart/2005/8/layout/cycle4"/>
    <dgm:cxn modelId="{E57C48D7-B124-4FDF-B9A3-64AC8EF010B7}" type="presOf" srcId="{5CF80CC5-6E57-4775-98F5-50C5F9EC4009}" destId="{66D966A1-9965-489D-8B50-9C2E547CA8E8}" srcOrd="0" destOrd="0" presId="urn:microsoft.com/office/officeart/2005/8/layout/cycle4"/>
    <dgm:cxn modelId="{19157225-1C3A-4C37-ADAB-DF7DCA136F79}" type="presOf" srcId="{72786760-1DB0-4A35-B3AF-EBAEAF9BD44D}" destId="{02D85555-960D-49B2-9050-05446585DC1E}" srcOrd="0" destOrd="0" presId="urn:microsoft.com/office/officeart/2005/8/layout/cycle4"/>
    <dgm:cxn modelId="{7B74DFDD-7754-4BB0-9B4F-79D72B505B42}" srcId="{72786760-1DB0-4A35-B3AF-EBAEAF9BD44D}" destId="{A7C12280-DEE0-462E-8C59-1687252A176F}" srcOrd="3" destOrd="0" parTransId="{992786BF-24BE-424C-A60B-F021D6F5C0F9}" sibTransId="{37BBF8D0-56A6-464E-BE26-F07365531923}"/>
    <dgm:cxn modelId="{DB8367E8-BAFB-4940-BAB8-042504DB6BA4}" srcId="{524AE496-4034-43EA-A5B0-F7800FECFEC5}" destId="{FDCDEB84-DE2B-4DB9-974B-C94ECC4B4D12}" srcOrd="0" destOrd="0" parTransId="{3F786550-8F2F-4682-B2D9-1FE0E19A07F1}" sibTransId="{E1FA594A-04E3-4D5D-AB82-27EAFC9BFBDF}"/>
    <dgm:cxn modelId="{4E1F3DF2-69DC-49E9-9E0A-D73167B37722}" type="presOf" srcId="{5CF80CC5-6E57-4775-98F5-50C5F9EC4009}" destId="{26D643EA-6D64-4632-93F8-92E3BDA4AE55}" srcOrd="1" destOrd="0" presId="urn:microsoft.com/office/officeart/2005/8/layout/cycle4"/>
    <dgm:cxn modelId="{591A5953-2E10-4A08-BAFD-1FE2C7FEBD64}" srcId="{72786760-1DB0-4A35-B3AF-EBAEAF9BD44D}" destId="{524AE496-4034-43EA-A5B0-F7800FECFEC5}" srcOrd="0" destOrd="0" parTransId="{09866C1D-249C-45E3-B711-A7E42D32936E}" sibTransId="{BC304C07-C2FB-4573-A50C-9CB0C057CF72}"/>
    <dgm:cxn modelId="{73C226E6-C134-4C73-B36D-17F635EDA248}" srcId="{8BBF913D-66E4-42B7-9EEA-6175E18399C2}" destId="{5CF80CC5-6E57-4775-98F5-50C5F9EC4009}" srcOrd="0" destOrd="0" parTransId="{55FF43F3-C313-403E-8684-306854D9B5B1}" sibTransId="{BB8CCE0F-F5AA-42B8-B53C-7BCE38B20707}"/>
    <dgm:cxn modelId="{A9134E2B-E955-492A-8BAF-EC5B76DA2070}" type="presParOf" srcId="{02D85555-960D-49B2-9050-05446585DC1E}" destId="{BD465281-A403-4E45-8D56-124266D470EB}" srcOrd="0" destOrd="0" presId="urn:microsoft.com/office/officeart/2005/8/layout/cycle4"/>
    <dgm:cxn modelId="{981A0D94-9915-4884-ABE8-4DCA399AD2ED}" type="presParOf" srcId="{BD465281-A403-4E45-8D56-124266D470EB}" destId="{8830EF7B-3D5D-4B31-98BB-10265C816B7F}" srcOrd="0" destOrd="0" presId="urn:microsoft.com/office/officeart/2005/8/layout/cycle4"/>
    <dgm:cxn modelId="{B20EF0B4-52FB-4F1F-B655-A640723D4716}" type="presParOf" srcId="{8830EF7B-3D5D-4B31-98BB-10265C816B7F}" destId="{8B5B9EAE-F6EE-4460-B154-C300FE9D95F5}" srcOrd="0" destOrd="0" presId="urn:microsoft.com/office/officeart/2005/8/layout/cycle4"/>
    <dgm:cxn modelId="{6C52E42C-A75B-481B-BC48-AF3513DEB4C7}" type="presParOf" srcId="{8830EF7B-3D5D-4B31-98BB-10265C816B7F}" destId="{C87E8BA3-EA58-485B-8247-714612A6FC14}" srcOrd="1" destOrd="0" presId="urn:microsoft.com/office/officeart/2005/8/layout/cycle4"/>
    <dgm:cxn modelId="{DA7B7C84-7DC1-4E63-8D76-A319317DA2D4}" type="presParOf" srcId="{BD465281-A403-4E45-8D56-124266D470EB}" destId="{4F33C8B6-A825-4A20-AC0C-EDF77729BDAE}" srcOrd="1" destOrd="0" presId="urn:microsoft.com/office/officeart/2005/8/layout/cycle4"/>
    <dgm:cxn modelId="{BEF2496C-2AC9-46B0-987F-8B23B021C398}" type="presParOf" srcId="{4F33C8B6-A825-4A20-AC0C-EDF77729BDAE}" destId="{2DC715F9-5B4B-4ACF-BAF3-5F546334F4EB}" srcOrd="0" destOrd="0" presId="urn:microsoft.com/office/officeart/2005/8/layout/cycle4"/>
    <dgm:cxn modelId="{59FFDB9C-DF08-4A14-813B-92C82B26F069}" type="presParOf" srcId="{4F33C8B6-A825-4A20-AC0C-EDF77729BDAE}" destId="{8694D8FC-3DB0-4BAC-A177-F8BDADBE801C}" srcOrd="1" destOrd="0" presId="urn:microsoft.com/office/officeart/2005/8/layout/cycle4"/>
    <dgm:cxn modelId="{40B23212-967B-4347-B5E0-1DDB7B98CC09}" type="presParOf" srcId="{BD465281-A403-4E45-8D56-124266D470EB}" destId="{9113AB28-E5E5-4408-B344-96CD34397DB0}" srcOrd="2" destOrd="0" presId="urn:microsoft.com/office/officeart/2005/8/layout/cycle4"/>
    <dgm:cxn modelId="{CD7A1F52-6668-4A28-977F-613853176A77}" type="presParOf" srcId="{9113AB28-E5E5-4408-B344-96CD34397DB0}" destId="{66D966A1-9965-489D-8B50-9C2E547CA8E8}" srcOrd="0" destOrd="0" presId="urn:microsoft.com/office/officeart/2005/8/layout/cycle4"/>
    <dgm:cxn modelId="{442DD301-45A5-4F37-AB47-44B5F4866356}" type="presParOf" srcId="{9113AB28-E5E5-4408-B344-96CD34397DB0}" destId="{26D643EA-6D64-4632-93F8-92E3BDA4AE55}" srcOrd="1" destOrd="0" presId="urn:microsoft.com/office/officeart/2005/8/layout/cycle4"/>
    <dgm:cxn modelId="{18A15C8B-5CB1-489F-BF97-EB9347A881BA}" type="presParOf" srcId="{BD465281-A403-4E45-8D56-124266D470EB}" destId="{112E351A-A0C0-499A-80F6-3ED31FB09226}" srcOrd="3" destOrd="0" presId="urn:microsoft.com/office/officeart/2005/8/layout/cycle4"/>
    <dgm:cxn modelId="{20CA708F-6DD1-4E84-93EE-6E4116528A8A}" type="presParOf" srcId="{112E351A-A0C0-499A-80F6-3ED31FB09226}" destId="{AA482FE6-ADC3-4468-A71B-69594C02F0DB}" srcOrd="0" destOrd="0" presId="urn:microsoft.com/office/officeart/2005/8/layout/cycle4"/>
    <dgm:cxn modelId="{99FBC0E3-8744-49F7-8408-AF3C633803E5}" type="presParOf" srcId="{112E351A-A0C0-499A-80F6-3ED31FB09226}" destId="{DBB104ED-72A9-425C-9E9A-93EBB0C9A041}" srcOrd="1" destOrd="0" presId="urn:microsoft.com/office/officeart/2005/8/layout/cycle4"/>
    <dgm:cxn modelId="{391F615D-2308-4CDD-A72D-7EDCA9EEDF64}" type="presParOf" srcId="{BD465281-A403-4E45-8D56-124266D470EB}" destId="{A866ECC6-5648-4D54-80E5-159062364C46}" srcOrd="4" destOrd="0" presId="urn:microsoft.com/office/officeart/2005/8/layout/cycle4"/>
    <dgm:cxn modelId="{4FBEFA2A-7553-49E5-8B42-B4C313963EC0}" type="presParOf" srcId="{02D85555-960D-49B2-9050-05446585DC1E}" destId="{574DB89E-60BB-4629-8B83-F79CB9032E53}" srcOrd="1" destOrd="0" presId="urn:microsoft.com/office/officeart/2005/8/layout/cycle4"/>
    <dgm:cxn modelId="{E3EF8ADF-27C4-4B1C-9648-1DE4DEE355A4}" type="presParOf" srcId="{574DB89E-60BB-4629-8B83-F79CB9032E53}" destId="{A0E730FD-79D7-4314-916E-CF8FDFFB49CA}" srcOrd="0" destOrd="0" presId="urn:microsoft.com/office/officeart/2005/8/layout/cycle4"/>
    <dgm:cxn modelId="{790F6153-4ACB-452A-BDF6-BEE09233F151}" type="presParOf" srcId="{574DB89E-60BB-4629-8B83-F79CB9032E53}" destId="{F3D8E88D-335D-43BB-AF15-562B85AD78F5}" srcOrd="1" destOrd="0" presId="urn:microsoft.com/office/officeart/2005/8/layout/cycle4"/>
    <dgm:cxn modelId="{7970A773-1B67-4764-AE39-C40E8D22D568}" type="presParOf" srcId="{574DB89E-60BB-4629-8B83-F79CB9032E53}" destId="{0F2C0535-7260-4697-BFD2-7D96012F41CB}" srcOrd="2" destOrd="0" presId="urn:microsoft.com/office/officeart/2005/8/layout/cycle4"/>
    <dgm:cxn modelId="{992F6B56-4921-4CAD-8374-75B947136C1D}" type="presParOf" srcId="{574DB89E-60BB-4629-8B83-F79CB9032E53}" destId="{B655F774-DB89-41D8-A16F-05D23A0479E7}" srcOrd="3" destOrd="0" presId="urn:microsoft.com/office/officeart/2005/8/layout/cycle4"/>
    <dgm:cxn modelId="{61F7ABFE-7B9D-41DA-A4C1-1BD5A0953F51}" type="presParOf" srcId="{574DB89E-60BB-4629-8B83-F79CB9032E53}" destId="{16F7D4F9-7BCE-4528-9F50-ACCDC656E3B9}" srcOrd="4" destOrd="0" presId="urn:microsoft.com/office/officeart/2005/8/layout/cycle4"/>
    <dgm:cxn modelId="{C35FFB97-E0DB-406F-81F6-0127FA62A8DE}" type="presParOf" srcId="{02D85555-960D-49B2-9050-05446585DC1E}" destId="{2C69C5E0-703F-40A6-AA87-00A82E36E621}" srcOrd="2" destOrd="0" presId="urn:microsoft.com/office/officeart/2005/8/layout/cycle4"/>
    <dgm:cxn modelId="{7F620D1D-E060-431A-B61F-0F7B036465CC}" type="presParOf" srcId="{02D85555-960D-49B2-9050-05446585DC1E}" destId="{9B43A8E6-37E7-4FF3-86B4-76A1AE239EC0}" srcOrd="3" destOrd="0" presId="urn:microsoft.com/office/officeart/2005/8/layout/cycle4"/>
  </dgm:cxnLst>
  <dgm:bg>
    <a:blipFill dpi="0" rotWithShape="1">
      <a:blip xmlns:r="http://schemas.openxmlformats.org/officeDocument/2006/relationships" r:embed="rId1"/>
      <a:srcRect/>
      <a:stretch>
        <a:fillRect/>
      </a:stretch>
    </a:blipFill>
  </dgm:bg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B444BD1-79D2-45E8-847F-5E70A85FAD9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B62EFD-C5E6-4689-8C52-4B4184E2D472}">
      <dgm:prSet/>
      <dgm:spPr/>
      <dgm:t>
        <a:bodyPr/>
        <a:lstStyle/>
        <a:p>
          <a:pPr rtl="0"/>
          <a:r>
            <a:rPr lang="ru-RU" dirty="0" smtClean="0">
              <a:solidFill>
                <a:srgbClr val="FFC000"/>
              </a:solidFill>
            </a:rPr>
            <a:t>КЛАСТЕР </a:t>
          </a:r>
          <a:endParaRPr lang="ru-RU" dirty="0">
            <a:solidFill>
              <a:srgbClr val="FFC000"/>
            </a:solidFill>
          </a:endParaRPr>
        </a:p>
      </dgm:t>
    </dgm:pt>
    <dgm:pt modelId="{3A94695E-A9E3-482A-9487-FEF2CDA97D50}" type="parTrans" cxnId="{16E815E5-570E-4303-9E5B-96B1F85FFFFD}">
      <dgm:prSet/>
      <dgm:spPr/>
      <dgm:t>
        <a:bodyPr/>
        <a:lstStyle/>
        <a:p>
          <a:endParaRPr lang="ru-RU"/>
        </a:p>
      </dgm:t>
    </dgm:pt>
    <dgm:pt modelId="{B887D4C5-DF25-4A39-9CC5-0B06FA001FD7}" type="sibTrans" cxnId="{16E815E5-570E-4303-9E5B-96B1F85FFFFD}">
      <dgm:prSet/>
      <dgm:spPr/>
      <dgm:t>
        <a:bodyPr/>
        <a:lstStyle/>
        <a:p>
          <a:endParaRPr lang="ru-RU"/>
        </a:p>
      </dgm:t>
    </dgm:pt>
    <dgm:pt modelId="{0CCF689D-2395-4ECA-9129-4330A1BD00A6}" type="pres">
      <dgm:prSet presAssocID="{4B444BD1-79D2-45E8-847F-5E70A85FAD9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D54838-F72B-4C83-AA21-93A0976CD379}" type="pres">
      <dgm:prSet presAssocID="{53B62EFD-C5E6-4689-8C52-4B4184E2D472}" presName="node" presStyleLbl="node1" presStyleIdx="0" presStyleCnt="1" custScaleX="100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E6DAE5-2B3B-439C-905C-37877E32FD35}" type="presOf" srcId="{4B444BD1-79D2-45E8-847F-5E70A85FAD95}" destId="{0CCF689D-2395-4ECA-9129-4330A1BD00A6}" srcOrd="0" destOrd="0" presId="urn:microsoft.com/office/officeart/2005/8/layout/process1"/>
    <dgm:cxn modelId="{16E815E5-570E-4303-9E5B-96B1F85FFFFD}" srcId="{4B444BD1-79D2-45E8-847F-5E70A85FAD95}" destId="{53B62EFD-C5E6-4689-8C52-4B4184E2D472}" srcOrd="0" destOrd="0" parTransId="{3A94695E-A9E3-482A-9487-FEF2CDA97D50}" sibTransId="{B887D4C5-DF25-4A39-9CC5-0B06FA001FD7}"/>
    <dgm:cxn modelId="{8B89E648-C4B6-44DB-BF77-88200D5E712C}" type="presOf" srcId="{53B62EFD-C5E6-4689-8C52-4B4184E2D472}" destId="{4ED54838-F72B-4C83-AA21-93A0976CD379}" srcOrd="0" destOrd="0" presId="urn:microsoft.com/office/officeart/2005/8/layout/process1"/>
    <dgm:cxn modelId="{60484798-DC7D-49A7-B1F1-7F33D941F2D2}" type="presParOf" srcId="{0CCF689D-2395-4ECA-9129-4330A1BD00A6}" destId="{4ED54838-F72B-4C83-AA21-93A0976CD379}" srcOrd="0" destOrd="0" presId="urn:microsoft.com/office/officeart/2005/8/layout/process1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BD008B0-6F22-4AC9-8A3C-BC08FBD7FDBD}" type="doc">
      <dgm:prSet loTypeId="urn:microsoft.com/office/officeart/2005/8/layout/process1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8E56ED2-4B85-4730-A22B-42544FD68A10}">
      <dgm:prSet/>
      <dgm:spPr/>
      <dgm:t>
        <a:bodyPr/>
        <a:lstStyle/>
        <a:p>
          <a:pPr rtl="0"/>
          <a:r>
            <a:rPr lang="ru-RU" dirty="0" smtClean="0"/>
            <a:t>КЛАСТЕР</a:t>
          </a:r>
          <a:endParaRPr lang="ru-RU" dirty="0"/>
        </a:p>
      </dgm:t>
    </dgm:pt>
    <dgm:pt modelId="{C944C941-F884-430B-BD43-7A598915812F}" type="parTrans" cxnId="{88196188-16DB-4577-B0A5-82F46FD1BEF9}">
      <dgm:prSet/>
      <dgm:spPr/>
      <dgm:t>
        <a:bodyPr/>
        <a:lstStyle/>
        <a:p>
          <a:endParaRPr lang="ru-RU"/>
        </a:p>
      </dgm:t>
    </dgm:pt>
    <dgm:pt modelId="{049A6EFD-D931-4958-BA11-3EDD04859C64}" type="sibTrans" cxnId="{88196188-16DB-4577-B0A5-82F46FD1BEF9}">
      <dgm:prSet/>
      <dgm:spPr/>
      <dgm:t>
        <a:bodyPr/>
        <a:lstStyle/>
        <a:p>
          <a:endParaRPr lang="ru-RU"/>
        </a:p>
      </dgm:t>
    </dgm:pt>
    <dgm:pt modelId="{1F1A4CA0-F1BD-4081-A14E-4DE1FFE6B3B6}" type="pres">
      <dgm:prSet presAssocID="{1BD008B0-6F22-4AC9-8A3C-BC08FBD7FD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A549B9-F8D2-470C-80BB-910E9E998F09}" type="pres">
      <dgm:prSet presAssocID="{88E56ED2-4B85-4730-A22B-42544FD68A10}" presName="node" presStyleLbl="node1" presStyleIdx="0" presStyleCnt="1" custScaleX="100098" custLinFactNeighborX="-21367" custLinFactNeighborY="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196188-16DB-4577-B0A5-82F46FD1BEF9}" srcId="{1BD008B0-6F22-4AC9-8A3C-BC08FBD7FDBD}" destId="{88E56ED2-4B85-4730-A22B-42544FD68A10}" srcOrd="0" destOrd="0" parTransId="{C944C941-F884-430B-BD43-7A598915812F}" sibTransId="{049A6EFD-D931-4958-BA11-3EDD04859C64}"/>
    <dgm:cxn modelId="{9F070443-B536-4D68-B75A-730C4EA040A4}" type="presOf" srcId="{1BD008B0-6F22-4AC9-8A3C-BC08FBD7FDBD}" destId="{1F1A4CA0-F1BD-4081-A14E-4DE1FFE6B3B6}" srcOrd="0" destOrd="0" presId="urn:microsoft.com/office/officeart/2005/8/layout/process1"/>
    <dgm:cxn modelId="{57928D9A-7342-4ED1-BB9E-C998AB947235}" type="presOf" srcId="{88E56ED2-4B85-4730-A22B-42544FD68A10}" destId="{73A549B9-F8D2-470C-80BB-910E9E998F09}" srcOrd="0" destOrd="0" presId="urn:microsoft.com/office/officeart/2005/8/layout/process1"/>
    <dgm:cxn modelId="{E115F23D-E76A-4A10-A53F-EEF5EB3494C6}" type="presParOf" srcId="{1F1A4CA0-F1BD-4081-A14E-4DE1FFE6B3B6}" destId="{73A549B9-F8D2-470C-80BB-910E9E998F09}" srcOrd="0" destOrd="0" presId="urn:microsoft.com/office/officeart/2005/8/layout/process1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34C5401-D366-472C-9558-B67F9DC35081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5844B12-1572-43BF-B52D-A69B21E74BE8}">
      <dgm:prSet phldrT="[Текст]"/>
      <dgm:spPr/>
      <dgm:t>
        <a:bodyPr/>
        <a:lstStyle/>
        <a:p>
          <a:r>
            <a:rPr lang="ru-RU" dirty="0" err="1" smtClean="0"/>
            <a:t>салькн</a:t>
          </a:r>
          <a:endParaRPr lang="ru-RU" dirty="0"/>
        </a:p>
      </dgm:t>
    </dgm:pt>
    <dgm:pt modelId="{8209C72A-FEC1-4DFF-A380-E5C12862290C}" type="parTrans" cxnId="{9861F1F7-2B67-4D2A-83B3-EDFF75C4CCB8}">
      <dgm:prSet/>
      <dgm:spPr/>
      <dgm:t>
        <a:bodyPr/>
        <a:lstStyle/>
        <a:p>
          <a:endParaRPr lang="ru-RU"/>
        </a:p>
      </dgm:t>
    </dgm:pt>
    <dgm:pt modelId="{C30EB12A-E40B-4B89-9F67-07A26053415E}" type="sibTrans" cxnId="{9861F1F7-2B67-4D2A-83B3-EDFF75C4CCB8}">
      <dgm:prSet/>
      <dgm:spPr/>
      <dgm:t>
        <a:bodyPr/>
        <a:lstStyle/>
        <a:p>
          <a:endParaRPr lang="ru-RU"/>
        </a:p>
      </dgm:t>
    </dgm:pt>
    <dgm:pt modelId="{B1C4588A-73F8-4947-9855-0AA5D6F49625}">
      <dgm:prSet phldrT="[Текст]"/>
      <dgm:spPr/>
      <dgm:t>
        <a:bodyPr/>
        <a:lstStyle/>
        <a:p>
          <a:r>
            <a:rPr lang="ru-RU" dirty="0" err="1" smtClean="0"/>
            <a:t>хур</a:t>
          </a:r>
          <a:endParaRPr lang="ru-RU" dirty="0"/>
        </a:p>
      </dgm:t>
    </dgm:pt>
    <dgm:pt modelId="{781DFF39-CAED-4EAB-AEF3-CE78DD8E637C}" type="parTrans" cxnId="{7D1F98BE-A978-4C7D-968D-902A1D233FAE}">
      <dgm:prSet/>
      <dgm:spPr/>
      <dgm:t>
        <a:bodyPr/>
        <a:lstStyle/>
        <a:p>
          <a:endParaRPr lang="ru-RU"/>
        </a:p>
      </dgm:t>
    </dgm:pt>
    <dgm:pt modelId="{81513645-46CF-4486-B0BE-72B87FCCC0F2}" type="sibTrans" cxnId="{7D1F98BE-A978-4C7D-968D-902A1D233FAE}">
      <dgm:prSet/>
      <dgm:spPr/>
      <dgm:t>
        <a:bodyPr/>
        <a:lstStyle/>
        <a:p>
          <a:endParaRPr lang="ru-RU"/>
        </a:p>
      </dgm:t>
    </dgm:pt>
    <dgm:pt modelId="{79E8F0A4-F761-474C-A4D9-3928DD60D7EB}">
      <dgm:prSet phldrT="[Текст]"/>
      <dgm:spPr/>
      <dgm:t>
        <a:bodyPr/>
        <a:lstStyle/>
        <a:p>
          <a:r>
            <a:rPr lang="ru-RU" dirty="0" smtClean="0"/>
            <a:t>но</a:t>
          </a:r>
          <a:r>
            <a:rPr lang="en-US" dirty="0" smtClean="0"/>
            <a:t>h</a:t>
          </a:r>
          <a:r>
            <a:rPr lang="ru-RU" dirty="0" smtClean="0"/>
            <a:t>ан</a:t>
          </a:r>
          <a:endParaRPr lang="ru-RU" dirty="0"/>
        </a:p>
      </dgm:t>
    </dgm:pt>
    <dgm:pt modelId="{03B7B02C-02A8-46F7-9FF8-1AD50884DAFC}" type="parTrans" cxnId="{E3AE0169-2A6E-4F08-B02F-E3E6BF1CA2CE}">
      <dgm:prSet/>
      <dgm:spPr/>
      <dgm:t>
        <a:bodyPr/>
        <a:lstStyle/>
        <a:p>
          <a:endParaRPr lang="ru-RU"/>
        </a:p>
      </dgm:t>
    </dgm:pt>
    <dgm:pt modelId="{CB2AD534-67DB-4B03-BF6E-BC034479A733}" type="sibTrans" cxnId="{E3AE0169-2A6E-4F08-B02F-E3E6BF1CA2CE}">
      <dgm:prSet/>
      <dgm:spPr/>
      <dgm:t>
        <a:bodyPr/>
        <a:lstStyle/>
        <a:p>
          <a:endParaRPr lang="ru-RU"/>
        </a:p>
      </dgm:t>
    </dgm:pt>
    <dgm:pt modelId="{00B27520-6BE9-41A5-914B-00DE7FAB4C65}">
      <dgm:prSet phldrT="[Текст]"/>
      <dgm:spPr/>
      <dgm:t>
        <a:bodyPr/>
        <a:lstStyle/>
        <a:p>
          <a:r>
            <a:rPr lang="ru-RU" dirty="0" err="1" smtClean="0"/>
            <a:t>нарн</a:t>
          </a:r>
          <a:endParaRPr lang="ru-RU" dirty="0"/>
        </a:p>
      </dgm:t>
    </dgm:pt>
    <dgm:pt modelId="{E0506804-705D-4EEC-8C84-177C955B850F}" type="parTrans" cxnId="{BD22486A-85AA-4098-B42C-197CAB994C20}">
      <dgm:prSet/>
      <dgm:spPr/>
      <dgm:t>
        <a:bodyPr/>
        <a:lstStyle/>
        <a:p>
          <a:endParaRPr lang="ru-RU"/>
        </a:p>
      </dgm:t>
    </dgm:pt>
    <dgm:pt modelId="{19BDF560-A483-4950-9D3A-ADA18D7500A2}" type="sibTrans" cxnId="{BD22486A-85AA-4098-B42C-197CAB994C20}">
      <dgm:prSet/>
      <dgm:spPr/>
      <dgm:t>
        <a:bodyPr/>
        <a:lstStyle/>
        <a:p>
          <a:endParaRPr lang="ru-RU"/>
        </a:p>
      </dgm:t>
    </dgm:pt>
    <dgm:pt modelId="{9C6F9011-FE9E-46B7-B352-4D9D7EEFB187}">
      <dgm:prSet phldrT="[Текст]"/>
      <dgm:spPr/>
      <dgm:t>
        <a:bodyPr/>
        <a:lstStyle/>
        <a:p>
          <a:r>
            <a:rPr lang="ru-RU" dirty="0" smtClean="0"/>
            <a:t>а</a:t>
          </a:r>
          <a:r>
            <a:rPr lang="en-US" dirty="0" smtClean="0"/>
            <a:t>h</a:t>
          </a:r>
          <a:r>
            <a:rPr lang="ru-RU" dirty="0" smtClean="0"/>
            <a:t>ар</a:t>
          </a:r>
          <a:endParaRPr lang="ru-RU" dirty="0"/>
        </a:p>
      </dgm:t>
    </dgm:pt>
    <dgm:pt modelId="{0345143E-BFCC-4DD4-A12C-3BB9D6899B74}" type="parTrans" cxnId="{EB95B526-8968-4BF1-ABF3-E364F510EA3B}">
      <dgm:prSet/>
      <dgm:spPr/>
      <dgm:t>
        <a:bodyPr/>
        <a:lstStyle/>
        <a:p>
          <a:endParaRPr lang="ru-RU"/>
        </a:p>
      </dgm:t>
    </dgm:pt>
    <dgm:pt modelId="{A841ACEE-ABA3-447E-B02C-5DAFC3AE1218}" type="sibTrans" cxnId="{EB95B526-8968-4BF1-ABF3-E364F510EA3B}">
      <dgm:prSet/>
      <dgm:spPr/>
      <dgm:t>
        <a:bodyPr/>
        <a:lstStyle/>
        <a:p>
          <a:endParaRPr lang="ru-RU"/>
        </a:p>
      </dgm:t>
    </dgm:pt>
    <dgm:pt modelId="{A756A17E-DA0C-4CBB-8948-D1F5538225DF}" type="pres">
      <dgm:prSet presAssocID="{534C5401-D366-472C-9558-B67F9DC3508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2A085D-78DA-4718-8921-99A727EAE33F}" type="pres">
      <dgm:prSet presAssocID="{35844B12-1572-43BF-B52D-A69B21E74BE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4767CD-83C2-4410-8095-BC2AC04309FE}" type="pres">
      <dgm:prSet presAssocID="{C30EB12A-E40B-4B89-9F67-07A26053415E}" presName="sibTrans" presStyleLbl="sibTrans2D1" presStyleIdx="0" presStyleCnt="5"/>
      <dgm:spPr/>
      <dgm:t>
        <a:bodyPr/>
        <a:lstStyle/>
        <a:p>
          <a:endParaRPr lang="ru-RU"/>
        </a:p>
      </dgm:t>
    </dgm:pt>
    <dgm:pt modelId="{05C8A588-33C6-4DAC-A32E-73B2F757BDE6}" type="pres">
      <dgm:prSet presAssocID="{C30EB12A-E40B-4B89-9F67-07A26053415E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123ED468-4FD1-4A5D-B790-9EFB13DF3374}" type="pres">
      <dgm:prSet presAssocID="{B1C4588A-73F8-4947-9855-0AA5D6F4962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D9822-16CB-4E4E-B104-E229CB2BF236}" type="pres">
      <dgm:prSet presAssocID="{81513645-46CF-4486-B0BE-72B87FCCC0F2}" presName="sibTrans" presStyleLbl="sibTrans2D1" presStyleIdx="1" presStyleCnt="5"/>
      <dgm:spPr/>
      <dgm:t>
        <a:bodyPr/>
        <a:lstStyle/>
        <a:p>
          <a:endParaRPr lang="ru-RU"/>
        </a:p>
      </dgm:t>
    </dgm:pt>
    <dgm:pt modelId="{9BD0ACAF-E3B5-4A8A-A9F6-1E7BD315A03E}" type="pres">
      <dgm:prSet presAssocID="{81513645-46CF-4486-B0BE-72B87FCCC0F2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FF49BBFD-A5C3-4105-B676-997526C2BE69}" type="pres">
      <dgm:prSet presAssocID="{79E8F0A4-F761-474C-A4D9-3928DD60D7E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1C3D53-3F7B-45E7-9B0D-5DF58129BB41}" type="pres">
      <dgm:prSet presAssocID="{CB2AD534-67DB-4B03-BF6E-BC034479A73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577E4EBF-A797-46AC-A3F3-E5A123623B1A}" type="pres">
      <dgm:prSet presAssocID="{CB2AD534-67DB-4B03-BF6E-BC034479A733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EDF1966F-EF17-4AA4-A4FD-83ACAFB23962}" type="pres">
      <dgm:prSet presAssocID="{00B27520-6BE9-41A5-914B-00DE7FAB4C6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98876-337B-45A0-949B-B5335B751141}" type="pres">
      <dgm:prSet presAssocID="{19BDF560-A483-4950-9D3A-ADA18D7500A2}" presName="sibTrans" presStyleLbl="sibTrans2D1" presStyleIdx="3" presStyleCnt="5"/>
      <dgm:spPr/>
      <dgm:t>
        <a:bodyPr/>
        <a:lstStyle/>
        <a:p>
          <a:endParaRPr lang="ru-RU"/>
        </a:p>
      </dgm:t>
    </dgm:pt>
    <dgm:pt modelId="{CCA90DDD-7A8F-4237-B28B-10BB3BDC2716}" type="pres">
      <dgm:prSet presAssocID="{19BDF560-A483-4950-9D3A-ADA18D7500A2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FAC3C42F-4EE5-43F5-9101-09A161AA3BF7}" type="pres">
      <dgm:prSet presAssocID="{9C6F9011-FE9E-46B7-B352-4D9D7EEFB18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33D46-7B79-4D5E-B927-CC8DC553E181}" type="pres">
      <dgm:prSet presAssocID="{A841ACEE-ABA3-447E-B02C-5DAFC3AE1218}" presName="sibTrans" presStyleLbl="sibTrans2D1" presStyleIdx="4" presStyleCnt="5"/>
      <dgm:spPr/>
      <dgm:t>
        <a:bodyPr/>
        <a:lstStyle/>
        <a:p>
          <a:endParaRPr lang="ru-RU"/>
        </a:p>
      </dgm:t>
    </dgm:pt>
    <dgm:pt modelId="{A172AC59-E531-49C9-BEE8-1CD30C3933B0}" type="pres">
      <dgm:prSet presAssocID="{A841ACEE-ABA3-447E-B02C-5DAFC3AE1218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5C0CFE51-7268-4877-9F3B-5850649C181F}" type="presOf" srcId="{A841ACEE-ABA3-447E-B02C-5DAFC3AE1218}" destId="{05433D46-7B79-4D5E-B927-CC8DC553E181}" srcOrd="0" destOrd="0" presId="urn:microsoft.com/office/officeart/2005/8/layout/cycle2"/>
    <dgm:cxn modelId="{7D1F98BE-A978-4C7D-968D-902A1D233FAE}" srcId="{534C5401-D366-472C-9558-B67F9DC35081}" destId="{B1C4588A-73F8-4947-9855-0AA5D6F49625}" srcOrd="1" destOrd="0" parTransId="{781DFF39-CAED-4EAB-AEF3-CE78DD8E637C}" sibTransId="{81513645-46CF-4486-B0BE-72B87FCCC0F2}"/>
    <dgm:cxn modelId="{14E0412E-7F64-4000-9888-F0F4E77619E4}" type="presOf" srcId="{534C5401-D366-472C-9558-B67F9DC35081}" destId="{A756A17E-DA0C-4CBB-8948-D1F5538225DF}" srcOrd="0" destOrd="0" presId="urn:microsoft.com/office/officeart/2005/8/layout/cycle2"/>
    <dgm:cxn modelId="{B73493F8-28D3-4A6B-A60F-EBA409AD95FD}" type="presOf" srcId="{79E8F0A4-F761-474C-A4D9-3928DD60D7EB}" destId="{FF49BBFD-A5C3-4105-B676-997526C2BE69}" srcOrd="0" destOrd="0" presId="urn:microsoft.com/office/officeart/2005/8/layout/cycle2"/>
    <dgm:cxn modelId="{EB95B526-8968-4BF1-ABF3-E364F510EA3B}" srcId="{534C5401-D366-472C-9558-B67F9DC35081}" destId="{9C6F9011-FE9E-46B7-B352-4D9D7EEFB187}" srcOrd="4" destOrd="0" parTransId="{0345143E-BFCC-4DD4-A12C-3BB9D6899B74}" sibTransId="{A841ACEE-ABA3-447E-B02C-5DAFC3AE1218}"/>
    <dgm:cxn modelId="{87AA4811-1357-46BF-A05C-80176EBA0067}" type="presOf" srcId="{A841ACEE-ABA3-447E-B02C-5DAFC3AE1218}" destId="{A172AC59-E531-49C9-BEE8-1CD30C3933B0}" srcOrd="1" destOrd="0" presId="urn:microsoft.com/office/officeart/2005/8/layout/cycle2"/>
    <dgm:cxn modelId="{69AF4306-2520-4553-AEAC-28576212E26B}" type="presOf" srcId="{B1C4588A-73F8-4947-9855-0AA5D6F49625}" destId="{123ED468-4FD1-4A5D-B790-9EFB13DF3374}" srcOrd="0" destOrd="0" presId="urn:microsoft.com/office/officeart/2005/8/layout/cycle2"/>
    <dgm:cxn modelId="{9486EBE5-F870-4F6E-8A0C-A7B3237E7BC7}" type="presOf" srcId="{19BDF560-A483-4950-9D3A-ADA18D7500A2}" destId="{2AA98876-337B-45A0-949B-B5335B751141}" srcOrd="0" destOrd="0" presId="urn:microsoft.com/office/officeart/2005/8/layout/cycle2"/>
    <dgm:cxn modelId="{4CFF7494-4E75-4EB3-9A40-0FE2766388A5}" type="presOf" srcId="{81513645-46CF-4486-B0BE-72B87FCCC0F2}" destId="{9BD0ACAF-E3B5-4A8A-A9F6-1E7BD315A03E}" srcOrd="1" destOrd="0" presId="urn:microsoft.com/office/officeart/2005/8/layout/cycle2"/>
    <dgm:cxn modelId="{FFBF947D-EBE9-4155-9F80-A364C1772A14}" type="presOf" srcId="{C30EB12A-E40B-4B89-9F67-07A26053415E}" destId="{074767CD-83C2-4410-8095-BC2AC04309FE}" srcOrd="0" destOrd="0" presId="urn:microsoft.com/office/officeart/2005/8/layout/cycle2"/>
    <dgm:cxn modelId="{EC066B20-B661-4808-B695-EBEEE36194D9}" type="presOf" srcId="{00B27520-6BE9-41A5-914B-00DE7FAB4C65}" destId="{EDF1966F-EF17-4AA4-A4FD-83ACAFB23962}" srcOrd="0" destOrd="0" presId="urn:microsoft.com/office/officeart/2005/8/layout/cycle2"/>
    <dgm:cxn modelId="{9861F1F7-2B67-4D2A-83B3-EDFF75C4CCB8}" srcId="{534C5401-D366-472C-9558-B67F9DC35081}" destId="{35844B12-1572-43BF-B52D-A69B21E74BE8}" srcOrd="0" destOrd="0" parTransId="{8209C72A-FEC1-4DFF-A380-E5C12862290C}" sibTransId="{C30EB12A-E40B-4B89-9F67-07A26053415E}"/>
    <dgm:cxn modelId="{6ED296CD-D0BF-49D1-B3F9-DCCF5771D79D}" type="presOf" srcId="{C30EB12A-E40B-4B89-9F67-07A26053415E}" destId="{05C8A588-33C6-4DAC-A32E-73B2F757BDE6}" srcOrd="1" destOrd="0" presId="urn:microsoft.com/office/officeart/2005/8/layout/cycle2"/>
    <dgm:cxn modelId="{EACFE68E-3B3E-475C-9BEC-6FA709DF0DCB}" type="presOf" srcId="{CB2AD534-67DB-4B03-BF6E-BC034479A733}" destId="{577E4EBF-A797-46AC-A3F3-E5A123623B1A}" srcOrd="1" destOrd="0" presId="urn:microsoft.com/office/officeart/2005/8/layout/cycle2"/>
    <dgm:cxn modelId="{E3AE0169-2A6E-4F08-B02F-E3E6BF1CA2CE}" srcId="{534C5401-D366-472C-9558-B67F9DC35081}" destId="{79E8F0A4-F761-474C-A4D9-3928DD60D7EB}" srcOrd="2" destOrd="0" parTransId="{03B7B02C-02A8-46F7-9FF8-1AD50884DAFC}" sibTransId="{CB2AD534-67DB-4B03-BF6E-BC034479A733}"/>
    <dgm:cxn modelId="{6403F9C1-3178-48D6-8258-7BBA23483351}" type="presOf" srcId="{19BDF560-A483-4950-9D3A-ADA18D7500A2}" destId="{CCA90DDD-7A8F-4237-B28B-10BB3BDC2716}" srcOrd="1" destOrd="0" presId="urn:microsoft.com/office/officeart/2005/8/layout/cycle2"/>
    <dgm:cxn modelId="{BD22486A-85AA-4098-B42C-197CAB994C20}" srcId="{534C5401-D366-472C-9558-B67F9DC35081}" destId="{00B27520-6BE9-41A5-914B-00DE7FAB4C65}" srcOrd="3" destOrd="0" parTransId="{E0506804-705D-4EEC-8C84-177C955B850F}" sibTransId="{19BDF560-A483-4950-9D3A-ADA18D7500A2}"/>
    <dgm:cxn modelId="{CD24A029-41DA-4B58-BB0A-7897BBB8643C}" type="presOf" srcId="{35844B12-1572-43BF-B52D-A69B21E74BE8}" destId="{092A085D-78DA-4718-8921-99A727EAE33F}" srcOrd="0" destOrd="0" presId="urn:microsoft.com/office/officeart/2005/8/layout/cycle2"/>
    <dgm:cxn modelId="{BAE007D6-AA63-4F0C-8F9E-C0BBE55A8F76}" type="presOf" srcId="{CB2AD534-67DB-4B03-BF6E-BC034479A733}" destId="{991C3D53-3F7B-45E7-9B0D-5DF58129BB41}" srcOrd="0" destOrd="0" presId="urn:microsoft.com/office/officeart/2005/8/layout/cycle2"/>
    <dgm:cxn modelId="{017191BB-02BA-47A7-855E-8896408BA0FB}" type="presOf" srcId="{81513645-46CF-4486-B0BE-72B87FCCC0F2}" destId="{0F5D9822-16CB-4E4E-B104-E229CB2BF236}" srcOrd="0" destOrd="0" presId="urn:microsoft.com/office/officeart/2005/8/layout/cycle2"/>
    <dgm:cxn modelId="{FA89525D-C93F-4571-B531-B2C4EF82D334}" type="presOf" srcId="{9C6F9011-FE9E-46B7-B352-4D9D7EEFB187}" destId="{FAC3C42F-4EE5-43F5-9101-09A161AA3BF7}" srcOrd="0" destOrd="0" presId="urn:microsoft.com/office/officeart/2005/8/layout/cycle2"/>
    <dgm:cxn modelId="{60B6AE8E-479D-40F4-95D4-E44B278E6E77}" type="presParOf" srcId="{A756A17E-DA0C-4CBB-8948-D1F5538225DF}" destId="{092A085D-78DA-4718-8921-99A727EAE33F}" srcOrd="0" destOrd="0" presId="urn:microsoft.com/office/officeart/2005/8/layout/cycle2"/>
    <dgm:cxn modelId="{94C46950-AD0C-4401-A1B2-A1A7F7F76F45}" type="presParOf" srcId="{A756A17E-DA0C-4CBB-8948-D1F5538225DF}" destId="{074767CD-83C2-4410-8095-BC2AC04309FE}" srcOrd="1" destOrd="0" presId="urn:microsoft.com/office/officeart/2005/8/layout/cycle2"/>
    <dgm:cxn modelId="{06156D41-6BC2-4BAE-87E1-62FD736FF953}" type="presParOf" srcId="{074767CD-83C2-4410-8095-BC2AC04309FE}" destId="{05C8A588-33C6-4DAC-A32E-73B2F757BDE6}" srcOrd="0" destOrd="0" presId="urn:microsoft.com/office/officeart/2005/8/layout/cycle2"/>
    <dgm:cxn modelId="{92D3C261-8F38-4C1D-8E75-FDF017D5C3FA}" type="presParOf" srcId="{A756A17E-DA0C-4CBB-8948-D1F5538225DF}" destId="{123ED468-4FD1-4A5D-B790-9EFB13DF3374}" srcOrd="2" destOrd="0" presId="urn:microsoft.com/office/officeart/2005/8/layout/cycle2"/>
    <dgm:cxn modelId="{F9E9C677-CC76-4115-B4DD-E32B4A759A79}" type="presParOf" srcId="{A756A17E-DA0C-4CBB-8948-D1F5538225DF}" destId="{0F5D9822-16CB-4E4E-B104-E229CB2BF236}" srcOrd="3" destOrd="0" presId="urn:microsoft.com/office/officeart/2005/8/layout/cycle2"/>
    <dgm:cxn modelId="{B2482899-9EED-4775-BB94-43576AAEDD65}" type="presParOf" srcId="{0F5D9822-16CB-4E4E-B104-E229CB2BF236}" destId="{9BD0ACAF-E3B5-4A8A-A9F6-1E7BD315A03E}" srcOrd="0" destOrd="0" presId="urn:microsoft.com/office/officeart/2005/8/layout/cycle2"/>
    <dgm:cxn modelId="{A668B77A-2F09-423B-B5A9-617673EA03A8}" type="presParOf" srcId="{A756A17E-DA0C-4CBB-8948-D1F5538225DF}" destId="{FF49BBFD-A5C3-4105-B676-997526C2BE69}" srcOrd="4" destOrd="0" presId="urn:microsoft.com/office/officeart/2005/8/layout/cycle2"/>
    <dgm:cxn modelId="{1BFF8D6E-063F-4736-8EE5-3B305C0098A7}" type="presParOf" srcId="{A756A17E-DA0C-4CBB-8948-D1F5538225DF}" destId="{991C3D53-3F7B-45E7-9B0D-5DF58129BB41}" srcOrd="5" destOrd="0" presId="urn:microsoft.com/office/officeart/2005/8/layout/cycle2"/>
    <dgm:cxn modelId="{DBA91D13-72F7-4F00-AAF9-1911408CD932}" type="presParOf" srcId="{991C3D53-3F7B-45E7-9B0D-5DF58129BB41}" destId="{577E4EBF-A797-46AC-A3F3-E5A123623B1A}" srcOrd="0" destOrd="0" presId="urn:microsoft.com/office/officeart/2005/8/layout/cycle2"/>
    <dgm:cxn modelId="{E8D3433D-E1AA-483A-82F9-1A4C4BA07424}" type="presParOf" srcId="{A756A17E-DA0C-4CBB-8948-D1F5538225DF}" destId="{EDF1966F-EF17-4AA4-A4FD-83ACAFB23962}" srcOrd="6" destOrd="0" presId="urn:microsoft.com/office/officeart/2005/8/layout/cycle2"/>
    <dgm:cxn modelId="{B8E61A33-5539-48D8-9D00-0604FA85A86C}" type="presParOf" srcId="{A756A17E-DA0C-4CBB-8948-D1F5538225DF}" destId="{2AA98876-337B-45A0-949B-B5335B751141}" srcOrd="7" destOrd="0" presId="urn:microsoft.com/office/officeart/2005/8/layout/cycle2"/>
    <dgm:cxn modelId="{E92F4F54-AEDA-4168-9502-FE63ECCC4BA0}" type="presParOf" srcId="{2AA98876-337B-45A0-949B-B5335B751141}" destId="{CCA90DDD-7A8F-4237-B28B-10BB3BDC2716}" srcOrd="0" destOrd="0" presId="urn:microsoft.com/office/officeart/2005/8/layout/cycle2"/>
    <dgm:cxn modelId="{5C392020-5EB0-4BF6-B4FD-6198EB295567}" type="presParOf" srcId="{A756A17E-DA0C-4CBB-8948-D1F5538225DF}" destId="{FAC3C42F-4EE5-43F5-9101-09A161AA3BF7}" srcOrd="8" destOrd="0" presId="urn:microsoft.com/office/officeart/2005/8/layout/cycle2"/>
    <dgm:cxn modelId="{AF7BA6C3-379C-4426-8007-EA95526AC415}" type="presParOf" srcId="{A756A17E-DA0C-4CBB-8948-D1F5538225DF}" destId="{05433D46-7B79-4D5E-B927-CC8DC553E181}" srcOrd="9" destOrd="0" presId="urn:microsoft.com/office/officeart/2005/8/layout/cycle2"/>
    <dgm:cxn modelId="{AAFC3B4D-49B2-4E7C-AEE1-4EE0DD6DB6BA}" type="presParOf" srcId="{05433D46-7B79-4D5E-B927-CC8DC553E181}" destId="{A172AC59-E531-49C9-BEE8-1CD30C3933B0}" srcOrd="0" destOrd="0" presId="urn:microsoft.com/office/officeart/2005/8/layout/cycle2"/>
  </dgm:cxnLst>
  <dgm:bg>
    <a:blipFill dpi="0" rotWithShape="1">
      <a:blip xmlns:r="http://schemas.openxmlformats.org/officeDocument/2006/relationships" r:embed="rId1"/>
      <a:srcRect/>
      <a:stretch>
        <a:fillRect/>
      </a:stretch>
    </a:blipFill>
  </dgm:bg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C3A5001-5894-4FD3-AA89-A7D9B9E758B2}" type="doc">
      <dgm:prSet loTypeId="urn:microsoft.com/office/officeart/2005/8/layout/process1" loCatId="process" qsTypeId="urn:microsoft.com/office/officeart/2005/8/quickstyle/3d8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51541430-8D61-47F8-A1EF-702FBA9800FC}">
      <dgm:prSet/>
      <dgm:spPr/>
      <dgm:t>
        <a:bodyPr/>
        <a:lstStyle/>
        <a:p>
          <a:pPr rtl="0"/>
          <a:r>
            <a:rPr lang="ru-RU" dirty="0" smtClean="0"/>
            <a:t>СИНКВЕЙН</a:t>
          </a:r>
          <a:endParaRPr lang="ru-RU" dirty="0"/>
        </a:p>
      </dgm:t>
    </dgm:pt>
    <dgm:pt modelId="{B7773592-90E2-4AD3-9144-2EF4E4B2AD29}" type="parTrans" cxnId="{439F7B97-F620-4532-84D5-E905CD411672}">
      <dgm:prSet/>
      <dgm:spPr/>
      <dgm:t>
        <a:bodyPr/>
        <a:lstStyle/>
        <a:p>
          <a:endParaRPr lang="ru-RU"/>
        </a:p>
      </dgm:t>
    </dgm:pt>
    <dgm:pt modelId="{0B8BF2C5-8BA3-431C-9529-29867E9C6C24}" type="sibTrans" cxnId="{439F7B97-F620-4532-84D5-E905CD411672}">
      <dgm:prSet/>
      <dgm:spPr/>
      <dgm:t>
        <a:bodyPr/>
        <a:lstStyle/>
        <a:p>
          <a:endParaRPr lang="ru-RU"/>
        </a:p>
      </dgm:t>
    </dgm:pt>
    <dgm:pt modelId="{7E1E56F4-7EFE-49FC-806B-231254D91BD7}" type="pres">
      <dgm:prSet presAssocID="{5C3A5001-5894-4FD3-AA89-A7D9B9E758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5DE511-A8DB-48D2-87C2-AF1A14882D6E}" type="pres">
      <dgm:prSet presAssocID="{51541430-8D61-47F8-A1EF-702FBA9800FC}" presName="node" presStyleLbl="node1" presStyleIdx="0" presStyleCnt="1" custLinFactNeighborX="2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C4A945-A4E6-40A7-B5E3-D76ABDF43F7A}" type="presOf" srcId="{51541430-8D61-47F8-A1EF-702FBA9800FC}" destId="{D35DE511-A8DB-48D2-87C2-AF1A14882D6E}" srcOrd="0" destOrd="0" presId="urn:microsoft.com/office/officeart/2005/8/layout/process1"/>
    <dgm:cxn modelId="{439F7B97-F620-4532-84D5-E905CD411672}" srcId="{5C3A5001-5894-4FD3-AA89-A7D9B9E758B2}" destId="{51541430-8D61-47F8-A1EF-702FBA9800FC}" srcOrd="0" destOrd="0" parTransId="{B7773592-90E2-4AD3-9144-2EF4E4B2AD29}" sibTransId="{0B8BF2C5-8BA3-431C-9529-29867E9C6C24}"/>
    <dgm:cxn modelId="{66C22177-C4C4-42CE-8449-93D0CF1EBD97}" type="presOf" srcId="{5C3A5001-5894-4FD3-AA89-A7D9B9E758B2}" destId="{7E1E56F4-7EFE-49FC-806B-231254D91BD7}" srcOrd="0" destOrd="0" presId="urn:microsoft.com/office/officeart/2005/8/layout/process1"/>
    <dgm:cxn modelId="{EE72A2A8-BBC2-4E65-AB92-08578BC84043}" type="presParOf" srcId="{7E1E56F4-7EFE-49FC-806B-231254D91BD7}" destId="{D35DE511-A8DB-48D2-87C2-AF1A14882D6E}" srcOrd="0" destOrd="0" presId="urn:microsoft.com/office/officeart/2005/8/layout/process1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8F179E4-60D0-4978-95FB-BBE2A2686DE2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8A44BF2-706C-435C-8204-803109D22A68}">
      <dgm:prSet custT="1"/>
      <dgm:spPr/>
      <dgm:t>
        <a:bodyPr/>
        <a:lstStyle/>
        <a:p>
          <a:pPr rtl="0"/>
          <a:r>
            <a:rPr lang="ru-RU" sz="3200" u="sng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Хавр</a:t>
          </a:r>
          <a:r>
            <a:rPr lang="ru-RU" sz="32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3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814AA3-E855-48E0-8150-315B99F55216}" type="parTrans" cxnId="{339E2C73-B0EE-470A-9315-AC7F3350039B}">
      <dgm:prSet/>
      <dgm:spPr/>
      <dgm:t>
        <a:bodyPr/>
        <a:lstStyle/>
        <a:p>
          <a:endParaRPr lang="ru-RU"/>
        </a:p>
      </dgm:t>
    </dgm:pt>
    <dgm:pt modelId="{A284384D-EEE5-4BF4-8D2C-D1F12214DDBB}" type="sibTrans" cxnId="{339E2C73-B0EE-470A-9315-AC7F3350039B}">
      <dgm:prSet/>
      <dgm:spPr/>
      <dgm:t>
        <a:bodyPr/>
        <a:lstStyle/>
        <a:p>
          <a:endParaRPr lang="ru-RU"/>
        </a:p>
      </dgm:t>
    </dgm:pt>
    <dgm:pt modelId="{3AA99F8B-43B7-4F36-BC58-9F5482D548D8}">
      <dgm:prSet custT="1"/>
      <dgm:spPr/>
      <dgm:t>
        <a:bodyPr/>
        <a:lstStyle/>
        <a:p>
          <a:pPr rtl="0"/>
          <a:r>
            <a:rPr lang="ru-RU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үнртә, сәәхн</a:t>
          </a:r>
          <a:endParaRPr lang="ru-RU" sz="24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93B0FC-8CE0-409A-AA3D-0A75AD571823}" type="parTrans" cxnId="{F7C9ABE4-1641-4670-8AA5-7DE233A8E6BF}">
      <dgm:prSet/>
      <dgm:spPr/>
      <dgm:t>
        <a:bodyPr/>
        <a:lstStyle/>
        <a:p>
          <a:endParaRPr lang="ru-RU"/>
        </a:p>
      </dgm:t>
    </dgm:pt>
    <dgm:pt modelId="{1E5B94B8-DD7B-46A5-87C6-13CB4FC50666}" type="sibTrans" cxnId="{F7C9ABE4-1641-4670-8AA5-7DE233A8E6BF}">
      <dgm:prSet/>
      <dgm:spPr/>
      <dgm:t>
        <a:bodyPr/>
        <a:lstStyle/>
        <a:p>
          <a:endParaRPr lang="ru-RU"/>
        </a:p>
      </dgm:t>
    </dgm:pt>
    <dgm:pt modelId="{41B4126D-B102-43D8-81CC-41130318BFEE}">
      <dgm:prSet custT="1"/>
      <dgm:spPr/>
      <dgm:t>
        <a:bodyPr/>
        <a:lstStyle/>
        <a:p>
          <a:pPr rtl="0"/>
          <a:r>
            <a:rPr lang="ru-RU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аашна</a:t>
          </a:r>
          <a:r>
            <a: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орх</a:t>
          </a:r>
          <a:r>
            <a: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үүмүлнә</a:t>
          </a:r>
          <a:endParaRPr lang="ru-RU" sz="24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A25CC5-A029-4064-A407-9C7906CC62B6}" type="parTrans" cxnId="{3F3EDF6F-D9F2-4330-9F33-863434D4D2DC}">
      <dgm:prSet/>
      <dgm:spPr/>
      <dgm:t>
        <a:bodyPr/>
        <a:lstStyle/>
        <a:p>
          <a:endParaRPr lang="ru-RU"/>
        </a:p>
      </dgm:t>
    </dgm:pt>
    <dgm:pt modelId="{0A3C79DE-E49E-4597-B16D-0558E6BF6E7C}" type="sibTrans" cxnId="{3F3EDF6F-D9F2-4330-9F33-863434D4D2DC}">
      <dgm:prSet/>
      <dgm:spPr/>
      <dgm:t>
        <a:bodyPr/>
        <a:lstStyle/>
        <a:p>
          <a:endParaRPr lang="ru-RU"/>
        </a:p>
      </dgm:t>
    </dgm:pt>
    <dgm:pt modelId="{3E452255-986E-47F7-A40C-F669A6643199}">
      <dgm:prSet custT="1"/>
      <dgm:spPr/>
      <dgm:t>
        <a:bodyPr/>
        <a:lstStyle/>
        <a:p>
          <a:pPr rtl="0"/>
          <a:r>
            <a:rPr lang="ru-RU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Теегин</a:t>
          </a:r>
          <a:r>
            <a: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кевс</a:t>
          </a:r>
          <a:r>
            <a: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мет </a:t>
          </a:r>
          <a:r>
            <a:rPr lang="ru-RU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эрәтрнә</a:t>
          </a:r>
          <a:r>
            <a:rPr lang="ru-RU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4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CB147D3-7EF1-454A-8171-6A73890851E3}" type="parTrans" cxnId="{4B51A56B-D0B5-40B0-9E72-3D96F54BDDB7}">
      <dgm:prSet/>
      <dgm:spPr/>
      <dgm:t>
        <a:bodyPr/>
        <a:lstStyle/>
        <a:p>
          <a:endParaRPr lang="ru-RU"/>
        </a:p>
      </dgm:t>
    </dgm:pt>
    <dgm:pt modelId="{1A3AA31F-24E4-4844-B7FE-4E5E2B3CE34C}" type="sibTrans" cxnId="{4B51A56B-D0B5-40B0-9E72-3D96F54BDDB7}">
      <dgm:prSet/>
      <dgm:spPr/>
      <dgm:t>
        <a:bodyPr/>
        <a:lstStyle/>
        <a:p>
          <a:endParaRPr lang="ru-RU"/>
        </a:p>
      </dgm:t>
    </dgm:pt>
    <dgm:pt modelId="{D77B2717-61D1-4CF9-9930-92B618E8628E}">
      <dgm:prSet custT="1"/>
      <dgm:spPr/>
      <dgm:t>
        <a:bodyPr/>
        <a:lstStyle/>
        <a:p>
          <a:pPr rtl="0"/>
          <a:r>
            <a:rPr lang="ru-RU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шинрүлл</a:t>
          </a:r>
          <a:r>
            <a: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</a:t>
          </a:r>
          <a:r>
            <a:rPr lang="ru-RU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</a:t>
          </a:r>
          <a:r>
            <a: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50481B-3C88-4BCB-B795-4BEB5BB9E70C}" type="parTrans" cxnId="{E39B26D5-2889-4A2C-B85F-C2C5F9D27726}">
      <dgm:prSet/>
      <dgm:spPr/>
      <dgm:t>
        <a:bodyPr/>
        <a:lstStyle/>
        <a:p>
          <a:endParaRPr lang="ru-RU"/>
        </a:p>
      </dgm:t>
    </dgm:pt>
    <dgm:pt modelId="{D2303838-70FC-4833-8C2E-9EEA01DFC8BA}" type="sibTrans" cxnId="{E39B26D5-2889-4A2C-B85F-C2C5F9D27726}">
      <dgm:prSet/>
      <dgm:spPr/>
      <dgm:t>
        <a:bodyPr/>
        <a:lstStyle/>
        <a:p>
          <a:endParaRPr lang="ru-RU"/>
        </a:p>
      </dgm:t>
    </dgm:pt>
    <dgm:pt modelId="{F48E9CFC-9AFC-499D-98CE-FE128C78DD1E}">
      <dgm:prSet/>
      <dgm:spPr/>
      <dgm:t>
        <a:bodyPr/>
        <a:lstStyle/>
        <a:p>
          <a:pPr rtl="0"/>
          <a:endParaRPr lang="ru-RU" dirty="0"/>
        </a:p>
      </dgm:t>
    </dgm:pt>
    <dgm:pt modelId="{552F85BF-566C-40DF-B769-34DBE662A376}" type="parTrans" cxnId="{72E85C11-C104-4ED2-A3CE-A6FBDE709627}">
      <dgm:prSet/>
      <dgm:spPr/>
      <dgm:t>
        <a:bodyPr/>
        <a:lstStyle/>
        <a:p>
          <a:endParaRPr lang="ru-RU"/>
        </a:p>
      </dgm:t>
    </dgm:pt>
    <dgm:pt modelId="{5348FB08-5200-4341-8082-0AD3E630FE19}" type="sibTrans" cxnId="{72E85C11-C104-4ED2-A3CE-A6FBDE709627}">
      <dgm:prSet/>
      <dgm:spPr/>
      <dgm:t>
        <a:bodyPr/>
        <a:lstStyle/>
        <a:p>
          <a:endParaRPr lang="ru-RU"/>
        </a:p>
      </dgm:t>
    </dgm:pt>
    <dgm:pt modelId="{35D2C97F-CDEF-42E9-87B3-DF7735266E7E}">
      <dgm:prSet/>
      <dgm:spPr/>
      <dgm:t>
        <a:bodyPr/>
        <a:lstStyle/>
        <a:p>
          <a:pPr rtl="0"/>
          <a:endParaRPr lang="ru-RU" dirty="0"/>
        </a:p>
      </dgm:t>
    </dgm:pt>
    <dgm:pt modelId="{1BDF10A7-9B9A-4BC5-9950-D6AB5164D85F}" type="parTrans" cxnId="{E83F3C73-AEA8-49AF-8A5D-6B8D6B4CD808}">
      <dgm:prSet/>
      <dgm:spPr/>
      <dgm:t>
        <a:bodyPr/>
        <a:lstStyle/>
        <a:p>
          <a:endParaRPr lang="ru-RU"/>
        </a:p>
      </dgm:t>
    </dgm:pt>
    <dgm:pt modelId="{9AB0CAAD-2F2A-4EB8-97F4-BBF509CC6344}" type="sibTrans" cxnId="{E83F3C73-AEA8-49AF-8A5D-6B8D6B4CD808}">
      <dgm:prSet/>
      <dgm:spPr/>
      <dgm:t>
        <a:bodyPr/>
        <a:lstStyle/>
        <a:p>
          <a:endParaRPr lang="ru-RU"/>
        </a:p>
      </dgm:t>
    </dgm:pt>
    <dgm:pt modelId="{EDF67C7C-5761-4426-8EE1-3CCA49C5ACE9}" type="pres">
      <dgm:prSet presAssocID="{18F179E4-60D0-4978-95FB-BBE2A2686DE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3E693E-D8CD-463D-ADC0-0174842EF74B}" type="pres">
      <dgm:prSet presAssocID="{18F179E4-60D0-4978-95FB-BBE2A2686DE2}" presName="arrow" presStyleLbl="bgShp" presStyleIdx="0" presStyleCnt="1" custLinFactNeighborX="526" custLinFactNeighborY="450"/>
      <dgm:spPr/>
    </dgm:pt>
    <dgm:pt modelId="{5DF3FCC6-A6DB-4E8A-AC3D-805DC7F55B6D}" type="pres">
      <dgm:prSet presAssocID="{18F179E4-60D0-4978-95FB-BBE2A2686DE2}" presName="arrowDiagram5" presStyleCnt="0"/>
      <dgm:spPr/>
    </dgm:pt>
    <dgm:pt modelId="{356834A2-AFAC-4059-9A2D-59B325F6C7B4}" type="pres">
      <dgm:prSet presAssocID="{C8A44BF2-706C-435C-8204-803109D22A68}" presName="bullet5a" presStyleLbl="node1" presStyleIdx="0" presStyleCnt="5"/>
      <dgm:spPr/>
    </dgm:pt>
    <dgm:pt modelId="{96EAFD44-29B4-48EA-9868-ACE22439ECE5}" type="pres">
      <dgm:prSet presAssocID="{C8A44BF2-706C-435C-8204-803109D22A68}" presName="textBox5a" presStyleLbl="revTx" presStyleIdx="0" presStyleCnt="5" custScaleX="157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4BB6F-8A29-49E2-A1C8-BD96C866D755}" type="pres">
      <dgm:prSet presAssocID="{3AA99F8B-43B7-4F36-BC58-9F5482D548D8}" presName="bullet5b" presStyleLbl="node1" presStyleIdx="1" presStyleCnt="5"/>
      <dgm:spPr/>
    </dgm:pt>
    <dgm:pt modelId="{CB58F52E-2BF9-4CC8-A0CB-20AF5527FF6A}" type="pres">
      <dgm:prSet presAssocID="{3AA99F8B-43B7-4F36-BC58-9F5482D548D8}" presName="textBox5b" presStyleLbl="revTx" presStyleIdx="1" presStyleCnt="5" custAng="543355" custScaleX="161971" custScaleY="21434" custLinFactX="-7352" custLinFactNeighborX="-100000" custLinFactNeighborY="-67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EC96B-B726-4091-BD3F-C33E79067C5F}" type="pres">
      <dgm:prSet presAssocID="{41B4126D-B102-43D8-81CC-41130318BFEE}" presName="bullet5c" presStyleLbl="node1" presStyleIdx="2" presStyleCnt="5"/>
      <dgm:spPr/>
    </dgm:pt>
    <dgm:pt modelId="{39719F43-CAAE-4FA2-BD26-333746859FAF}" type="pres">
      <dgm:prSet presAssocID="{41B4126D-B102-43D8-81CC-41130318BFEE}" presName="textBox5c" presStyleLbl="revTx" presStyleIdx="2" presStyleCnt="5" custAng="643098" custScaleX="114141" custScaleY="11482" custLinFactNeighborX="-90795" custLinFactNeighborY="-70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501F5-0D09-4ECB-BACF-3CD82F02D9B7}" type="pres">
      <dgm:prSet presAssocID="{3E452255-986E-47F7-A40C-F669A6643199}" presName="bullet5d" presStyleLbl="node1" presStyleIdx="3" presStyleCnt="5"/>
      <dgm:spPr/>
    </dgm:pt>
    <dgm:pt modelId="{017AE3FD-931A-4D3E-8892-3D44D803DFF6}" type="pres">
      <dgm:prSet presAssocID="{3E452255-986E-47F7-A40C-F669A6643199}" presName="textBox5d" presStyleLbl="revTx" presStyleIdx="3" presStyleCnt="5" custAng="515944" custScaleX="265735" custScaleY="6109" custLinFactX="-18302" custLinFactNeighborX="-100000" custLinFactNeighborY="-65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B4E37-6134-4BA9-8A24-3D5E4E7FC946}" type="pres">
      <dgm:prSet presAssocID="{D77B2717-61D1-4CF9-9930-92B618E8628E}" presName="bullet5e" presStyleLbl="node1" presStyleIdx="4" presStyleCnt="5"/>
      <dgm:spPr/>
    </dgm:pt>
    <dgm:pt modelId="{9434AD62-CEFC-405F-B3BC-22B62CC9530B}" type="pres">
      <dgm:prSet presAssocID="{D77B2717-61D1-4CF9-9930-92B618E8628E}" presName="textBox5e" presStyleLbl="revTx" presStyleIdx="4" presStyleCnt="5" custScaleX="246112" custScaleY="90338" custLinFactNeighborX="-4493" custLinFactNeighborY="-24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9B26D5-2889-4A2C-B85F-C2C5F9D27726}" srcId="{18F179E4-60D0-4978-95FB-BBE2A2686DE2}" destId="{D77B2717-61D1-4CF9-9930-92B618E8628E}" srcOrd="4" destOrd="0" parTransId="{A750481B-3C88-4BCB-B795-4BEB5BB9E70C}" sibTransId="{D2303838-70FC-4833-8C2E-9EEA01DFC8BA}"/>
    <dgm:cxn modelId="{11673ED2-FADB-40AD-84C0-ABDEA08186C4}" type="presOf" srcId="{D77B2717-61D1-4CF9-9930-92B618E8628E}" destId="{9434AD62-CEFC-405F-B3BC-22B62CC9530B}" srcOrd="0" destOrd="0" presId="urn:microsoft.com/office/officeart/2005/8/layout/arrow2"/>
    <dgm:cxn modelId="{72E85C11-C104-4ED2-A3CE-A6FBDE709627}" srcId="{18F179E4-60D0-4978-95FB-BBE2A2686DE2}" destId="{F48E9CFC-9AFC-499D-98CE-FE128C78DD1E}" srcOrd="5" destOrd="0" parTransId="{552F85BF-566C-40DF-B769-34DBE662A376}" sibTransId="{5348FB08-5200-4341-8082-0AD3E630FE19}"/>
    <dgm:cxn modelId="{38372962-E400-4F20-B28A-93C4FC2F0002}" type="presOf" srcId="{41B4126D-B102-43D8-81CC-41130318BFEE}" destId="{39719F43-CAAE-4FA2-BD26-333746859FAF}" srcOrd="0" destOrd="0" presId="urn:microsoft.com/office/officeart/2005/8/layout/arrow2"/>
    <dgm:cxn modelId="{E83F3C73-AEA8-49AF-8A5D-6B8D6B4CD808}" srcId="{18F179E4-60D0-4978-95FB-BBE2A2686DE2}" destId="{35D2C97F-CDEF-42E9-87B3-DF7735266E7E}" srcOrd="6" destOrd="0" parTransId="{1BDF10A7-9B9A-4BC5-9950-D6AB5164D85F}" sibTransId="{9AB0CAAD-2F2A-4EB8-97F4-BBF509CC6344}"/>
    <dgm:cxn modelId="{4B51A56B-D0B5-40B0-9E72-3D96F54BDDB7}" srcId="{18F179E4-60D0-4978-95FB-BBE2A2686DE2}" destId="{3E452255-986E-47F7-A40C-F669A6643199}" srcOrd="3" destOrd="0" parTransId="{6CB147D3-7EF1-454A-8171-6A73890851E3}" sibTransId="{1A3AA31F-24E4-4844-B7FE-4E5E2B3CE34C}"/>
    <dgm:cxn modelId="{3EE531F7-566D-4336-BA84-8326F5F65586}" type="presOf" srcId="{3E452255-986E-47F7-A40C-F669A6643199}" destId="{017AE3FD-931A-4D3E-8892-3D44D803DFF6}" srcOrd="0" destOrd="0" presId="urn:microsoft.com/office/officeart/2005/8/layout/arrow2"/>
    <dgm:cxn modelId="{DD34788B-7463-4E2C-9F6B-47AC287654FD}" type="presOf" srcId="{18F179E4-60D0-4978-95FB-BBE2A2686DE2}" destId="{EDF67C7C-5761-4426-8EE1-3CCA49C5ACE9}" srcOrd="0" destOrd="0" presId="urn:microsoft.com/office/officeart/2005/8/layout/arrow2"/>
    <dgm:cxn modelId="{339E2C73-B0EE-470A-9315-AC7F3350039B}" srcId="{18F179E4-60D0-4978-95FB-BBE2A2686DE2}" destId="{C8A44BF2-706C-435C-8204-803109D22A68}" srcOrd="0" destOrd="0" parTransId="{DD814AA3-E855-48E0-8150-315B99F55216}" sibTransId="{A284384D-EEE5-4BF4-8D2C-D1F12214DDBB}"/>
    <dgm:cxn modelId="{B6A16F02-C3BF-4088-9F55-813F350F2AD4}" type="presOf" srcId="{3AA99F8B-43B7-4F36-BC58-9F5482D548D8}" destId="{CB58F52E-2BF9-4CC8-A0CB-20AF5527FF6A}" srcOrd="0" destOrd="0" presId="urn:microsoft.com/office/officeart/2005/8/layout/arrow2"/>
    <dgm:cxn modelId="{3F3EDF6F-D9F2-4330-9F33-863434D4D2DC}" srcId="{18F179E4-60D0-4978-95FB-BBE2A2686DE2}" destId="{41B4126D-B102-43D8-81CC-41130318BFEE}" srcOrd="2" destOrd="0" parTransId="{E7A25CC5-A029-4064-A407-9C7906CC62B6}" sibTransId="{0A3C79DE-E49E-4597-B16D-0558E6BF6E7C}"/>
    <dgm:cxn modelId="{F7C9ABE4-1641-4670-8AA5-7DE233A8E6BF}" srcId="{18F179E4-60D0-4978-95FB-BBE2A2686DE2}" destId="{3AA99F8B-43B7-4F36-BC58-9F5482D548D8}" srcOrd="1" destOrd="0" parTransId="{A893B0FC-8CE0-409A-AA3D-0A75AD571823}" sibTransId="{1E5B94B8-DD7B-46A5-87C6-13CB4FC50666}"/>
    <dgm:cxn modelId="{0CE8274D-3759-45CB-96A9-CC18013BE530}" type="presOf" srcId="{C8A44BF2-706C-435C-8204-803109D22A68}" destId="{96EAFD44-29B4-48EA-9868-ACE22439ECE5}" srcOrd="0" destOrd="0" presId="urn:microsoft.com/office/officeart/2005/8/layout/arrow2"/>
    <dgm:cxn modelId="{9EED945B-A332-47DB-B700-61B58247EEBA}" type="presParOf" srcId="{EDF67C7C-5761-4426-8EE1-3CCA49C5ACE9}" destId="{3A3E693E-D8CD-463D-ADC0-0174842EF74B}" srcOrd="0" destOrd="0" presId="urn:microsoft.com/office/officeart/2005/8/layout/arrow2"/>
    <dgm:cxn modelId="{AF387BDB-0ADB-45D0-8ED9-89E87A12BB57}" type="presParOf" srcId="{EDF67C7C-5761-4426-8EE1-3CCA49C5ACE9}" destId="{5DF3FCC6-A6DB-4E8A-AC3D-805DC7F55B6D}" srcOrd="1" destOrd="0" presId="urn:microsoft.com/office/officeart/2005/8/layout/arrow2"/>
    <dgm:cxn modelId="{44DC186C-CD47-44B2-BED3-DB5B57325B31}" type="presParOf" srcId="{5DF3FCC6-A6DB-4E8A-AC3D-805DC7F55B6D}" destId="{356834A2-AFAC-4059-9A2D-59B325F6C7B4}" srcOrd="0" destOrd="0" presId="urn:microsoft.com/office/officeart/2005/8/layout/arrow2"/>
    <dgm:cxn modelId="{204F3864-D4AB-4752-AFAB-C1AD0BFD6CA8}" type="presParOf" srcId="{5DF3FCC6-A6DB-4E8A-AC3D-805DC7F55B6D}" destId="{96EAFD44-29B4-48EA-9868-ACE22439ECE5}" srcOrd="1" destOrd="0" presId="urn:microsoft.com/office/officeart/2005/8/layout/arrow2"/>
    <dgm:cxn modelId="{F4C621E8-7D3C-4151-BFB6-22C7B77CA8FB}" type="presParOf" srcId="{5DF3FCC6-A6DB-4E8A-AC3D-805DC7F55B6D}" destId="{A294BB6F-8A29-49E2-A1C8-BD96C866D755}" srcOrd="2" destOrd="0" presId="urn:microsoft.com/office/officeart/2005/8/layout/arrow2"/>
    <dgm:cxn modelId="{DCA09F13-BA17-4B46-8C2F-FD4DA6E23F32}" type="presParOf" srcId="{5DF3FCC6-A6DB-4E8A-AC3D-805DC7F55B6D}" destId="{CB58F52E-2BF9-4CC8-A0CB-20AF5527FF6A}" srcOrd="3" destOrd="0" presId="urn:microsoft.com/office/officeart/2005/8/layout/arrow2"/>
    <dgm:cxn modelId="{36DBDE57-A028-48CC-B2D2-3A912F4D5208}" type="presParOf" srcId="{5DF3FCC6-A6DB-4E8A-AC3D-805DC7F55B6D}" destId="{A1EEC96B-B726-4091-BD3F-C33E79067C5F}" srcOrd="4" destOrd="0" presId="urn:microsoft.com/office/officeart/2005/8/layout/arrow2"/>
    <dgm:cxn modelId="{41AD2F16-3875-4B58-82F3-2756F5DF2AEE}" type="presParOf" srcId="{5DF3FCC6-A6DB-4E8A-AC3D-805DC7F55B6D}" destId="{39719F43-CAAE-4FA2-BD26-333746859FAF}" srcOrd="5" destOrd="0" presId="urn:microsoft.com/office/officeart/2005/8/layout/arrow2"/>
    <dgm:cxn modelId="{F898B43F-4558-402B-AC38-64CB77A81BEA}" type="presParOf" srcId="{5DF3FCC6-A6DB-4E8A-AC3D-805DC7F55B6D}" destId="{D61501F5-0D09-4ECB-BACF-3CD82F02D9B7}" srcOrd="6" destOrd="0" presId="urn:microsoft.com/office/officeart/2005/8/layout/arrow2"/>
    <dgm:cxn modelId="{E710A638-56B4-4F57-A56F-E8C58763D6AB}" type="presParOf" srcId="{5DF3FCC6-A6DB-4E8A-AC3D-805DC7F55B6D}" destId="{017AE3FD-931A-4D3E-8892-3D44D803DFF6}" srcOrd="7" destOrd="0" presId="urn:microsoft.com/office/officeart/2005/8/layout/arrow2"/>
    <dgm:cxn modelId="{78A9EC35-F084-4134-9D2B-FB1C17714D2B}" type="presParOf" srcId="{5DF3FCC6-A6DB-4E8A-AC3D-805DC7F55B6D}" destId="{39CB4E37-6134-4BA9-8A24-3D5E4E7FC946}" srcOrd="8" destOrd="0" presId="urn:microsoft.com/office/officeart/2005/8/layout/arrow2"/>
    <dgm:cxn modelId="{E7588FCF-D327-4608-92FB-40F77D8B7732}" type="presParOf" srcId="{5DF3FCC6-A6DB-4E8A-AC3D-805DC7F55B6D}" destId="{9434AD62-CEFC-405F-B3BC-22B62CC9530B}" srcOrd="9" destOrd="0" presId="urn:microsoft.com/office/officeart/2005/8/layout/arrow2"/>
  </dgm:cxnLst>
  <dgm:bg>
    <a:blipFill>
      <a:blip xmlns:r="http://schemas.openxmlformats.org/officeDocument/2006/relationships" r:embed="rId1"/>
      <a:stretch>
        <a:fillRect/>
      </a:stretch>
    </a:blipFill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4892F3-84EF-4D07-8312-70F443B64EAA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208093B-E695-45D7-9461-CB0794D59B5D}">
      <dgm:prSet custT="1"/>
      <dgm:spPr/>
      <dgm:t>
        <a:bodyPr/>
        <a:lstStyle/>
        <a:p>
          <a:pPr rtl="0"/>
          <a:r>
            <a:rPr lang="ru-RU" sz="4000" dirty="0" smtClean="0"/>
            <a:t> КЛАСТЕР ГИСН ЮМБИ? </a:t>
          </a:r>
        </a:p>
        <a:p>
          <a:pPr rtl="0"/>
          <a:r>
            <a:rPr lang="ru-RU" sz="2600" dirty="0" smtClean="0"/>
            <a:t>ЧТО ТАКОЕ КЛАСТЕР? </a:t>
          </a:r>
          <a:endParaRPr lang="ru-RU" sz="2600" dirty="0"/>
        </a:p>
      </dgm:t>
    </dgm:pt>
    <dgm:pt modelId="{202BFC87-DC83-4C67-8F6F-27A9040C3D5F}" type="parTrans" cxnId="{B44F2800-75C5-468D-ACDC-CFC13C6FB82A}">
      <dgm:prSet/>
      <dgm:spPr/>
      <dgm:t>
        <a:bodyPr/>
        <a:lstStyle/>
        <a:p>
          <a:endParaRPr lang="ru-RU"/>
        </a:p>
      </dgm:t>
    </dgm:pt>
    <dgm:pt modelId="{DAD41A16-E209-475A-9CE0-64351C332422}" type="sibTrans" cxnId="{B44F2800-75C5-468D-ACDC-CFC13C6FB82A}">
      <dgm:prSet/>
      <dgm:spPr/>
      <dgm:t>
        <a:bodyPr/>
        <a:lstStyle/>
        <a:p>
          <a:endParaRPr lang="ru-RU"/>
        </a:p>
      </dgm:t>
    </dgm:pt>
    <dgm:pt modelId="{A63A60EE-B245-4634-B475-2093F074FFFB}" type="pres">
      <dgm:prSet presAssocID="{CF4892F3-84EF-4D07-8312-70F443B64E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348146-A82B-45BA-99CA-0F26671EEB96}" type="pres">
      <dgm:prSet presAssocID="{A208093B-E695-45D7-9461-CB0794D59B5D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4F2800-75C5-468D-ACDC-CFC13C6FB82A}" srcId="{CF4892F3-84EF-4D07-8312-70F443B64EAA}" destId="{A208093B-E695-45D7-9461-CB0794D59B5D}" srcOrd="0" destOrd="0" parTransId="{202BFC87-DC83-4C67-8F6F-27A9040C3D5F}" sibTransId="{DAD41A16-E209-475A-9CE0-64351C332422}"/>
    <dgm:cxn modelId="{A999C62B-403A-4326-8BB3-71FC90A4B67B}" type="presOf" srcId="{A208093B-E695-45D7-9461-CB0794D59B5D}" destId="{51348146-A82B-45BA-99CA-0F26671EEB96}" srcOrd="0" destOrd="0" presId="urn:microsoft.com/office/officeart/2005/8/layout/process1"/>
    <dgm:cxn modelId="{B077420A-FF49-4011-AA9B-9BE7A02677A3}" type="presOf" srcId="{CF4892F3-84EF-4D07-8312-70F443B64EAA}" destId="{A63A60EE-B245-4634-B475-2093F074FFFB}" srcOrd="0" destOrd="0" presId="urn:microsoft.com/office/officeart/2005/8/layout/process1"/>
    <dgm:cxn modelId="{6FC619D9-EC93-42CA-A977-746BD67024DA}" type="presParOf" srcId="{A63A60EE-B245-4634-B475-2093F074FFFB}" destId="{51348146-A82B-45BA-99CA-0F26671EEB96}" srcOrd="0" destOrd="0" presId="urn:microsoft.com/office/officeart/2005/8/layout/process1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C3A5001-5894-4FD3-AA89-A7D9B9E758B2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1541430-8D61-47F8-A1EF-702FBA9800FC}">
      <dgm:prSet/>
      <dgm:spPr/>
      <dgm:t>
        <a:bodyPr/>
        <a:lstStyle/>
        <a:p>
          <a:pPr rtl="0"/>
          <a:r>
            <a:rPr lang="ru-RU" smtClean="0"/>
            <a:t>СИНКВЕЙН</a:t>
          </a:r>
          <a:endParaRPr lang="ru-RU" dirty="0"/>
        </a:p>
      </dgm:t>
    </dgm:pt>
    <dgm:pt modelId="{B7773592-90E2-4AD3-9144-2EF4E4B2AD29}" type="parTrans" cxnId="{439F7B97-F620-4532-84D5-E905CD411672}">
      <dgm:prSet/>
      <dgm:spPr/>
      <dgm:t>
        <a:bodyPr/>
        <a:lstStyle/>
        <a:p>
          <a:endParaRPr lang="ru-RU"/>
        </a:p>
      </dgm:t>
    </dgm:pt>
    <dgm:pt modelId="{0B8BF2C5-8BA3-431C-9529-29867E9C6C24}" type="sibTrans" cxnId="{439F7B97-F620-4532-84D5-E905CD411672}">
      <dgm:prSet/>
      <dgm:spPr/>
      <dgm:t>
        <a:bodyPr/>
        <a:lstStyle/>
        <a:p>
          <a:endParaRPr lang="ru-RU"/>
        </a:p>
      </dgm:t>
    </dgm:pt>
    <dgm:pt modelId="{7E1E56F4-7EFE-49FC-806B-231254D91BD7}" type="pres">
      <dgm:prSet presAssocID="{5C3A5001-5894-4FD3-AA89-A7D9B9E758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5DE511-A8DB-48D2-87C2-AF1A14882D6E}" type="pres">
      <dgm:prSet presAssocID="{51541430-8D61-47F8-A1EF-702FBA9800FC}" presName="node" presStyleLbl="node1" presStyleIdx="0" presStyleCnt="1" custLinFactY="971" custLinFactNeighborX="-126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EBA8EE-23FA-4965-AFEA-75B93641492A}" type="presOf" srcId="{5C3A5001-5894-4FD3-AA89-A7D9B9E758B2}" destId="{7E1E56F4-7EFE-49FC-806B-231254D91BD7}" srcOrd="0" destOrd="0" presId="urn:microsoft.com/office/officeart/2005/8/layout/process1"/>
    <dgm:cxn modelId="{B2B3E9B3-B10B-4E30-8D68-75395A8D60FA}" type="presOf" srcId="{51541430-8D61-47F8-A1EF-702FBA9800FC}" destId="{D35DE511-A8DB-48D2-87C2-AF1A14882D6E}" srcOrd="0" destOrd="0" presId="urn:microsoft.com/office/officeart/2005/8/layout/process1"/>
    <dgm:cxn modelId="{439F7B97-F620-4532-84D5-E905CD411672}" srcId="{5C3A5001-5894-4FD3-AA89-A7D9B9E758B2}" destId="{51541430-8D61-47F8-A1EF-702FBA9800FC}" srcOrd="0" destOrd="0" parTransId="{B7773592-90E2-4AD3-9144-2EF4E4B2AD29}" sibTransId="{0B8BF2C5-8BA3-431C-9529-29867E9C6C24}"/>
    <dgm:cxn modelId="{0F147D6D-3783-4ABD-8E09-27AE231EEF6F}" type="presParOf" srcId="{7E1E56F4-7EFE-49FC-806B-231254D91BD7}" destId="{D35DE511-A8DB-48D2-87C2-AF1A14882D6E}" srcOrd="0" destOrd="0" presId="urn:microsoft.com/office/officeart/2005/8/layout/process1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8147AD8-7C83-4811-A38A-D54DB072F12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1C39AB-244F-48CD-B039-1EBEEBBB74F5}">
      <dgm:prSet custT="1"/>
      <dgm:spPr/>
      <dgm:t>
        <a:bodyPr/>
        <a:lstStyle/>
        <a:p>
          <a:pPr rtl="0"/>
          <a:r>
            <a:rPr lang="ru-RU" sz="4000" u="sng" dirty="0" err="1" smtClean="0">
              <a:solidFill>
                <a:srgbClr val="FF0000"/>
              </a:solidFill>
            </a:rPr>
            <a:t>Хавр</a:t>
          </a:r>
          <a:r>
            <a:rPr lang="ru-RU" sz="4000" u="sng" dirty="0" smtClean="0">
              <a:solidFill>
                <a:srgbClr val="FF0000"/>
              </a:solidFill>
            </a:rPr>
            <a:t> </a:t>
          </a:r>
          <a:endParaRPr lang="ru-RU" sz="4000" dirty="0">
            <a:solidFill>
              <a:srgbClr val="FF0000"/>
            </a:solidFill>
          </a:endParaRPr>
        </a:p>
      </dgm:t>
    </dgm:pt>
    <dgm:pt modelId="{EF01207D-E1B0-48E0-8F9D-858A6C1A612F}" type="parTrans" cxnId="{6AF0F01E-A14E-40B9-B420-B86AC53D9D81}">
      <dgm:prSet/>
      <dgm:spPr/>
      <dgm:t>
        <a:bodyPr/>
        <a:lstStyle/>
        <a:p>
          <a:endParaRPr lang="ru-RU"/>
        </a:p>
      </dgm:t>
    </dgm:pt>
    <dgm:pt modelId="{5E97119E-7DD2-4430-8154-2FE4CD870B3B}" type="sibTrans" cxnId="{6AF0F01E-A14E-40B9-B420-B86AC53D9D81}">
      <dgm:prSet/>
      <dgm:spPr/>
      <dgm:t>
        <a:bodyPr/>
        <a:lstStyle/>
        <a:p>
          <a:endParaRPr lang="ru-RU"/>
        </a:p>
      </dgm:t>
    </dgm:pt>
    <dgm:pt modelId="{1E059839-C1BF-40FF-A9C4-AB03581F8964}">
      <dgm:prSet/>
      <dgm:spPr/>
      <dgm:t>
        <a:bodyPr/>
        <a:lstStyle/>
        <a:p>
          <a:pPr rtl="0"/>
          <a:r>
            <a:rPr lang="ru-RU" dirty="0" err="1" smtClean="0">
              <a:solidFill>
                <a:srgbClr val="C00000"/>
              </a:solidFill>
            </a:rPr>
            <a:t>Дулан</a:t>
          </a:r>
          <a:r>
            <a:rPr lang="ru-RU" dirty="0" smtClean="0">
              <a:solidFill>
                <a:srgbClr val="C00000"/>
              </a:solidFill>
            </a:rPr>
            <a:t>, </a:t>
          </a:r>
          <a:r>
            <a:rPr lang="ru-RU" dirty="0" err="1" smtClean="0">
              <a:solidFill>
                <a:srgbClr val="C00000"/>
              </a:solidFill>
            </a:rPr>
            <a:t>өңгтә</a:t>
          </a:r>
          <a:endParaRPr lang="ru-RU" dirty="0">
            <a:solidFill>
              <a:srgbClr val="C00000"/>
            </a:solidFill>
          </a:endParaRPr>
        </a:p>
      </dgm:t>
    </dgm:pt>
    <dgm:pt modelId="{63082ED1-3CD6-4BAC-94AE-1D08DE48E993}" type="parTrans" cxnId="{D975A760-B03C-4676-B05F-E9C19818B15B}">
      <dgm:prSet/>
      <dgm:spPr/>
      <dgm:t>
        <a:bodyPr/>
        <a:lstStyle/>
        <a:p>
          <a:endParaRPr lang="ru-RU"/>
        </a:p>
      </dgm:t>
    </dgm:pt>
    <dgm:pt modelId="{F6053AED-0BAE-425B-AE3A-F239D7798BC6}" type="sibTrans" cxnId="{D975A760-B03C-4676-B05F-E9C19818B15B}">
      <dgm:prSet/>
      <dgm:spPr/>
      <dgm:t>
        <a:bodyPr/>
        <a:lstStyle/>
        <a:p>
          <a:endParaRPr lang="ru-RU"/>
        </a:p>
      </dgm:t>
    </dgm:pt>
    <dgm:pt modelId="{E5CEABED-7DC7-4084-996A-00A1C787EE54}">
      <dgm:prSet/>
      <dgm:spPr/>
      <dgm:t>
        <a:bodyPr/>
        <a:lstStyle/>
        <a:p>
          <a:pPr rtl="0"/>
          <a:r>
            <a:rPr lang="ru-RU" dirty="0" err="1" smtClean="0">
              <a:solidFill>
                <a:srgbClr val="C00000"/>
              </a:solidFill>
            </a:rPr>
            <a:t>Ирв</a:t>
          </a:r>
          <a:r>
            <a:rPr lang="ru-RU" dirty="0" smtClean="0">
              <a:solidFill>
                <a:srgbClr val="C00000"/>
              </a:solidFill>
            </a:rPr>
            <a:t>, </a:t>
          </a:r>
          <a:r>
            <a:rPr lang="ru-RU" dirty="0" err="1" smtClean="0">
              <a:solidFill>
                <a:srgbClr val="C00000"/>
              </a:solidFill>
            </a:rPr>
            <a:t>кеерүлв, хәәлүлв.</a:t>
          </a:r>
          <a:endParaRPr lang="ru-RU" dirty="0">
            <a:solidFill>
              <a:srgbClr val="C00000"/>
            </a:solidFill>
          </a:endParaRPr>
        </a:p>
      </dgm:t>
    </dgm:pt>
    <dgm:pt modelId="{35467A59-3298-4EA0-ABF6-2D5D95199DAD}" type="parTrans" cxnId="{BAEBAEF3-EB17-48D4-9D95-03749FD90A32}">
      <dgm:prSet/>
      <dgm:spPr/>
      <dgm:t>
        <a:bodyPr/>
        <a:lstStyle/>
        <a:p>
          <a:endParaRPr lang="ru-RU"/>
        </a:p>
      </dgm:t>
    </dgm:pt>
    <dgm:pt modelId="{D87DADD6-A1F2-4E92-A7B6-3F07F8DC2652}" type="sibTrans" cxnId="{BAEBAEF3-EB17-48D4-9D95-03749FD90A32}">
      <dgm:prSet/>
      <dgm:spPr/>
      <dgm:t>
        <a:bodyPr/>
        <a:lstStyle/>
        <a:p>
          <a:endParaRPr lang="ru-RU"/>
        </a:p>
      </dgm:t>
    </dgm:pt>
    <dgm:pt modelId="{94628620-E76D-470E-B8F0-4D274DBF8231}">
      <dgm:prSet/>
      <dgm:spPr/>
      <dgm:t>
        <a:bodyPr/>
        <a:lstStyle/>
        <a:p>
          <a:pPr rtl="0"/>
          <a:r>
            <a:rPr lang="ru-RU" dirty="0" err="1" smtClean="0">
              <a:solidFill>
                <a:srgbClr val="C00000"/>
              </a:solidFill>
            </a:rPr>
            <a:t>Хаврт</a:t>
          </a:r>
          <a:r>
            <a:rPr lang="ru-RU" dirty="0" smtClean="0">
              <a:solidFill>
                <a:srgbClr val="C00000"/>
              </a:solidFill>
            </a:rPr>
            <a:t> </a:t>
          </a:r>
          <a:r>
            <a:rPr lang="ru-RU" dirty="0" err="1" smtClean="0">
              <a:solidFill>
                <a:srgbClr val="C00000"/>
              </a:solidFill>
            </a:rPr>
            <a:t>нарн</a:t>
          </a:r>
          <a:r>
            <a:rPr lang="ru-RU" dirty="0" smtClean="0">
              <a:solidFill>
                <a:srgbClr val="C00000"/>
              </a:solidFill>
            </a:rPr>
            <a:t> </a:t>
          </a:r>
          <a:r>
            <a:rPr lang="ru-RU" dirty="0" err="1" smtClean="0">
              <a:solidFill>
                <a:srgbClr val="C00000"/>
              </a:solidFill>
            </a:rPr>
            <a:t>хурцар</a:t>
          </a:r>
          <a:r>
            <a:rPr lang="ru-RU" dirty="0" smtClean="0">
              <a:solidFill>
                <a:srgbClr val="C00000"/>
              </a:solidFill>
            </a:rPr>
            <a:t> </a:t>
          </a:r>
          <a:r>
            <a:rPr lang="ru-RU" dirty="0" err="1" smtClean="0">
              <a:solidFill>
                <a:srgbClr val="C00000"/>
              </a:solidFill>
            </a:rPr>
            <a:t>халулна</a:t>
          </a:r>
          <a:r>
            <a:rPr lang="ru-RU" dirty="0" smtClean="0">
              <a:solidFill>
                <a:srgbClr val="C00000"/>
              </a:solidFill>
            </a:rPr>
            <a:t>.</a:t>
          </a:r>
          <a:endParaRPr lang="ru-RU" dirty="0">
            <a:solidFill>
              <a:srgbClr val="C00000"/>
            </a:solidFill>
          </a:endParaRPr>
        </a:p>
      </dgm:t>
    </dgm:pt>
    <dgm:pt modelId="{BB289F75-1522-4CDA-B15B-20FDA95F5451}" type="parTrans" cxnId="{BACC6E7B-7A19-454E-807C-2048510A7202}">
      <dgm:prSet/>
      <dgm:spPr/>
      <dgm:t>
        <a:bodyPr/>
        <a:lstStyle/>
        <a:p>
          <a:endParaRPr lang="ru-RU"/>
        </a:p>
      </dgm:t>
    </dgm:pt>
    <dgm:pt modelId="{FBDB800B-3B76-4EA9-AE63-04377BADD758}" type="sibTrans" cxnId="{BACC6E7B-7A19-454E-807C-2048510A7202}">
      <dgm:prSet/>
      <dgm:spPr/>
      <dgm:t>
        <a:bodyPr/>
        <a:lstStyle/>
        <a:p>
          <a:endParaRPr lang="ru-RU"/>
        </a:p>
      </dgm:t>
    </dgm:pt>
    <dgm:pt modelId="{94F62C96-8DA1-4A34-9494-A3A522C5D53E}">
      <dgm:prSet custT="1"/>
      <dgm:spPr/>
      <dgm:t>
        <a:bodyPr/>
        <a:lstStyle/>
        <a:p>
          <a:pPr rtl="0"/>
          <a:r>
            <a:rPr lang="ru-RU" sz="3200" dirty="0" err="1" smtClean="0">
              <a:solidFill>
                <a:srgbClr val="FF0000"/>
              </a:solidFill>
            </a:rPr>
            <a:t>Җирһл</a:t>
          </a:r>
          <a:endParaRPr lang="ru-RU" sz="3200" dirty="0">
            <a:solidFill>
              <a:srgbClr val="FF0000"/>
            </a:solidFill>
          </a:endParaRPr>
        </a:p>
      </dgm:t>
    </dgm:pt>
    <dgm:pt modelId="{BADE4A92-7D8A-4CA0-BD1B-D2AD5256D193}" type="parTrans" cxnId="{C10AE5AA-5265-4BBD-81C4-7B516C981707}">
      <dgm:prSet/>
      <dgm:spPr/>
      <dgm:t>
        <a:bodyPr/>
        <a:lstStyle/>
        <a:p>
          <a:endParaRPr lang="ru-RU"/>
        </a:p>
      </dgm:t>
    </dgm:pt>
    <dgm:pt modelId="{F9749ED8-DC10-4140-82A2-2CCB29A87767}" type="sibTrans" cxnId="{C10AE5AA-5265-4BBD-81C4-7B516C981707}">
      <dgm:prSet/>
      <dgm:spPr/>
      <dgm:t>
        <a:bodyPr/>
        <a:lstStyle/>
        <a:p>
          <a:endParaRPr lang="ru-RU"/>
        </a:p>
      </dgm:t>
    </dgm:pt>
    <dgm:pt modelId="{2E121A6B-A065-4A45-B335-ACCDBA6F4986}" type="pres">
      <dgm:prSet presAssocID="{B8147AD8-7C83-4811-A38A-D54DB072F12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02D1C3-F312-4FEA-B8CC-179F5D181315}" type="pres">
      <dgm:prSet presAssocID="{CD1C39AB-244F-48CD-B039-1EBEEBBB74F5}" presName="dummy" presStyleCnt="0"/>
      <dgm:spPr/>
    </dgm:pt>
    <dgm:pt modelId="{C6D7FD67-8A5E-4CB7-B489-BEAB3E969C8E}" type="pres">
      <dgm:prSet presAssocID="{CD1C39AB-244F-48CD-B039-1EBEEBBB74F5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60637-CFA1-4778-B897-8035F3CC1A06}" type="pres">
      <dgm:prSet presAssocID="{5E97119E-7DD2-4430-8154-2FE4CD870B3B}" presName="sibTrans" presStyleLbl="node1" presStyleIdx="0" presStyleCnt="5"/>
      <dgm:spPr/>
      <dgm:t>
        <a:bodyPr/>
        <a:lstStyle/>
        <a:p>
          <a:endParaRPr lang="ru-RU"/>
        </a:p>
      </dgm:t>
    </dgm:pt>
    <dgm:pt modelId="{C8BBF537-A1D6-444A-87C4-BFFF453DBE6B}" type="pres">
      <dgm:prSet presAssocID="{1E059839-C1BF-40FF-A9C4-AB03581F8964}" presName="dummy" presStyleCnt="0"/>
      <dgm:spPr/>
    </dgm:pt>
    <dgm:pt modelId="{670988B6-F722-429B-A851-78D14DE2DF3B}" type="pres">
      <dgm:prSet presAssocID="{1E059839-C1BF-40FF-A9C4-AB03581F8964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48BA0-E5C6-4723-BE73-C2EBC314855A}" type="pres">
      <dgm:prSet presAssocID="{F6053AED-0BAE-425B-AE3A-F239D7798BC6}" presName="sibTrans" presStyleLbl="node1" presStyleIdx="1" presStyleCnt="5"/>
      <dgm:spPr/>
      <dgm:t>
        <a:bodyPr/>
        <a:lstStyle/>
        <a:p>
          <a:endParaRPr lang="ru-RU"/>
        </a:p>
      </dgm:t>
    </dgm:pt>
    <dgm:pt modelId="{71C405EB-38D3-414C-A05B-D75F518A6673}" type="pres">
      <dgm:prSet presAssocID="{E5CEABED-7DC7-4084-996A-00A1C787EE54}" presName="dummy" presStyleCnt="0"/>
      <dgm:spPr/>
    </dgm:pt>
    <dgm:pt modelId="{A8F07BF2-9E55-44C9-9DF1-CA295A53FA66}" type="pres">
      <dgm:prSet presAssocID="{E5CEABED-7DC7-4084-996A-00A1C787EE54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8F3B5-B74C-4037-8EB2-4E9EB04B5B47}" type="pres">
      <dgm:prSet presAssocID="{D87DADD6-A1F2-4E92-A7B6-3F07F8DC2652}" presName="sibTrans" presStyleLbl="node1" presStyleIdx="2" presStyleCnt="5"/>
      <dgm:spPr/>
      <dgm:t>
        <a:bodyPr/>
        <a:lstStyle/>
        <a:p>
          <a:endParaRPr lang="ru-RU"/>
        </a:p>
      </dgm:t>
    </dgm:pt>
    <dgm:pt modelId="{2C7FF24A-AC5D-4D64-825E-E7F9B8E10A01}" type="pres">
      <dgm:prSet presAssocID="{94628620-E76D-470E-B8F0-4D274DBF8231}" presName="dummy" presStyleCnt="0"/>
      <dgm:spPr/>
    </dgm:pt>
    <dgm:pt modelId="{CB184311-DAAE-4607-8839-51F33D32BFD8}" type="pres">
      <dgm:prSet presAssocID="{94628620-E76D-470E-B8F0-4D274DBF8231}" presName="node" presStyleLbl="revTx" presStyleIdx="3" presStyleCnt="5" custScaleX="185889" custScaleY="75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5F4FF-D23B-412F-8228-BF643D01D9EA}" type="pres">
      <dgm:prSet presAssocID="{FBDB800B-3B76-4EA9-AE63-04377BADD758}" presName="sibTrans" presStyleLbl="node1" presStyleIdx="3" presStyleCnt="5"/>
      <dgm:spPr/>
      <dgm:t>
        <a:bodyPr/>
        <a:lstStyle/>
        <a:p>
          <a:endParaRPr lang="ru-RU"/>
        </a:p>
      </dgm:t>
    </dgm:pt>
    <dgm:pt modelId="{859C465E-AE51-4637-B00D-71144315A3FB}" type="pres">
      <dgm:prSet presAssocID="{94F62C96-8DA1-4A34-9494-A3A522C5D53E}" presName="dummy" presStyleCnt="0"/>
      <dgm:spPr/>
    </dgm:pt>
    <dgm:pt modelId="{B04A502B-011A-4D0D-8B93-E595E6BA437A}" type="pres">
      <dgm:prSet presAssocID="{94F62C96-8DA1-4A34-9494-A3A522C5D53E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01831-38C0-4574-AFBA-8B9917470109}" type="pres">
      <dgm:prSet presAssocID="{F9749ED8-DC10-4140-82A2-2CCB29A87767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6AF0F01E-A14E-40B9-B420-B86AC53D9D81}" srcId="{B8147AD8-7C83-4811-A38A-D54DB072F124}" destId="{CD1C39AB-244F-48CD-B039-1EBEEBBB74F5}" srcOrd="0" destOrd="0" parTransId="{EF01207D-E1B0-48E0-8F9D-858A6C1A612F}" sibTransId="{5E97119E-7DD2-4430-8154-2FE4CD870B3B}"/>
    <dgm:cxn modelId="{D975A760-B03C-4676-B05F-E9C19818B15B}" srcId="{B8147AD8-7C83-4811-A38A-D54DB072F124}" destId="{1E059839-C1BF-40FF-A9C4-AB03581F8964}" srcOrd="1" destOrd="0" parTransId="{63082ED1-3CD6-4BAC-94AE-1D08DE48E993}" sibTransId="{F6053AED-0BAE-425B-AE3A-F239D7798BC6}"/>
    <dgm:cxn modelId="{BAEBAEF3-EB17-48D4-9D95-03749FD90A32}" srcId="{B8147AD8-7C83-4811-A38A-D54DB072F124}" destId="{E5CEABED-7DC7-4084-996A-00A1C787EE54}" srcOrd="2" destOrd="0" parTransId="{35467A59-3298-4EA0-ABF6-2D5D95199DAD}" sibTransId="{D87DADD6-A1F2-4E92-A7B6-3F07F8DC2652}"/>
    <dgm:cxn modelId="{9461B389-B785-4119-B8CE-AE1B37F805F0}" type="presOf" srcId="{B8147AD8-7C83-4811-A38A-D54DB072F124}" destId="{2E121A6B-A065-4A45-B335-ACCDBA6F4986}" srcOrd="0" destOrd="0" presId="urn:microsoft.com/office/officeart/2005/8/layout/cycle1"/>
    <dgm:cxn modelId="{F79072A3-BEE9-4D54-8891-C25CBBEF60E6}" type="presOf" srcId="{D87DADD6-A1F2-4E92-A7B6-3F07F8DC2652}" destId="{AC38F3B5-B74C-4037-8EB2-4E9EB04B5B47}" srcOrd="0" destOrd="0" presId="urn:microsoft.com/office/officeart/2005/8/layout/cycle1"/>
    <dgm:cxn modelId="{A62B6CB5-A08A-4977-968A-8B78BC5F1803}" type="presOf" srcId="{F9749ED8-DC10-4140-82A2-2CCB29A87767}" destId="{37C01831-38C0-4574-AFBA-8B9917470109}" srcOrd="0" destOrd="0" presId="urn:microsoft.com/office/officeart/2005/8/layout/cycle1"/>
    <dgm:cxn modelId="{36B06231-3D4A-460C-A348-32891AF12682}" type="presOf" srcId="{1E059839-C1BF-40FF-A9C4-AB03581F8964}" destId="{670988B6-F722-429B-A851-78D14DE2DF3B}" srcOrd="0" destOrd="0" presId="urn:microsoft.com/office/officeart/2005/8/layout/cycle1"/>
    <dgm:cxn modelId="{B5397D37-D997-406E-89EE-077B67C03F07}" type="presOf" srcId="{FBDB800B-3B76-4EA9-AE63-04377BADD758}" destId="{AD75F4FF-D23B-412F-8228-BF643D01D9EA}" srcOrd="0" destOrd="0" presId="urn:microsoft.com/office/officeart/2005/8/layout/cycle1"/>
    <dgm:cxn modelId="{1CFB9085-9B8C-48FA-BDA6-13B4B23BC550}" type="presOf" srcId="{94F62C96-8DA1-4A34-9494-A3A522C5D53E}" destId="{B04A502B-011A-4D0D-8B93-E595E6BA437A}" srcOrd="0" destOrd="0" presId="urn:microsoft.com/office/officeart/2005/8/layout/cycle1"/>
    <dgm:cxn modelId="{84DECB57-041C-4307-A3A6-669613226B5D}" type="presOf" srcId="{94628620-E76D-470E-B8F0-4D274DBF8231}" destId="{CB184311-DAAE-4607-8839-51F33D32BFD8}" srcOrd="0" destOrd="0" presId="urn:microsoft.com/office/officeart/2005/8/layout/cycle1"/>
    <dgm:cxn modelId="{C10AE5AA-5265-4BBD-81C4-7B516C981707}" srcId="{B8147AD8-7C83-4811-A38A-D54DB072F124}" destId="{94F62C96-8DA1-4A34-9494-A3A522C5D53E}" srcOrd="4" destOrd="0" parTransId="{BADE4A92-7D8A-4CA0-BD1B-D2AD5256D193}" sibTransId="{F9749ED8-DC10-4140-82A2-2CCB29A87767}"/>
    <dgm:cxn modelId="{7D13311B-8969-46D2-A8ED-1F9A35A567E0}" type="presOf" srcId="{E5CEABED-7DC7-4084-996A-00A1C787EE54}" destId="{A8F07BF2-9E55-44C9-9DF1-CA295A53FA66}" srcOrd="0" destOrd="0" presId="urn:microsoft.com/office/officeart/2005/8/layout/cycle1"/>
    <dgm:cxn modelId="{7A776091-734B-42C4-9EB7-6B6A1D33E683}" type="presOf" srcId="{CD1C39AB-244F-48CD-B039-1EBEEBBB74F5}" destId="{C6D7FD67-8A5E-4CB7-B489-BEAB3E969C8E}" srcOrd="0" destOrd="0" presId="urn:microsoft.com/office/officeart/2005/8/layout/cycle1"/>
    <dgm:cxn modelId="{A4592EE3-EF57-44EA-ACCD-3FDB0682F13A}" type="presOf" srcId="{5E97119E-7DD2-4430-8154-2FE4CD870B3B}" destId="{E3960637-CFA1-4778-B897-8035F3CC1A06}" srcOrd="0" destOrd="0" presId="urn:microsoft.com/office/officeart/2005/8/layout/cycle1"/>
    <dgm:cxn modelId="{C4691864-78F0-40DE-A963-94CE59C77875}" type="presOf" srcId="{F6053AED-0BAE-425B-AE3A-F239D7798BC6}" destId="{61D48BA0-E5C6-4723-BE73-C2EBC314855A}" srcOrd="0" destOrd="0" presId="urn:microsoft.com/office/officeart/2005/8/layout/cycle1"/>
    <dgm:cxn modelId="{BACC6E7B-7A19-454E-807C-2048510A7202}" srcId="{B8147AD8-7C83-4811-A38A-D54DB072F124}" destId="{94628620-E76D-470E-B8F0-4D274DBF8231}" srcOrd="3" destOrd="0" parTransId="{BB289F75-1522-4CDA-B15B-20FDA95F5451}" sibTransId="{FBDB800B-3B76-4EA9-AE63-04377BADD758}"/>
    <dgm:cxn modelId="{2108D22D-CB17-42C6-8557-04D8BB8E089C}" type="presParOf" srcId="{2E121A6B-A065-4A45-B335-ACCDBA6F4986}" destId="{4202D1C3-F312-4FEA-B8CC-179F5D181315}" srcOrd="0" destOrd="0" presId="urn:microsoft.com/office/officeart/2005/8/layout/cycle1"/>
    <dgm:cxn modelId="{29E474EF-BB12-4BCB-9856-E48FF78ED153}" type="presParOf" srcId="{2E121A6B-A065-4A45-B335-ACCDBA6F4986}" destId="{C6D7FD67-8A5E-4CB7-B489-BEAB3E969C8E}" srcOrd="1" destOrd="0" presId="urn:microsoft.com/office/officeart/2005/8/layout/cycle1"/>
    <dgm:cxn modelId="{31F1D8E3-991E-426E-A868-86FF1AD6C4D8}" type="presParOf" srcId="{2E121A6B-A065-4A45-B335-ACCDBA6F4986}" destId="{E3960637-CFA1-4778-B897-8035F3CC1A06}" srcOrd="2" destOrd="0" presId="urn:microsoft.com/office/officeart/2005/8/layout/cycle1"/>
    <dgm:cxn modelId="{758FD885-DA7C-44EE-929D-4F151D630255}" type="presParOf" srcId="{2E121A6B-A065-4A45-B335-ACCDBA6F4986}" destId="{C8BBF537-A1D6-444A-87C4-BFFF453DBE6B}" srcOrd="3" destOrd="0" presId="urn:microsoft.com/office/officeart/2005/8/layout/cycle1"/>
    <dgm:cxn modelId="{1ED60160-A84F-478C-8F77-DC377903A502}" type="presParOf" srcId="{2E121A6B-A065-4A45-B335-ACCDBA6F4986}" destId="{670988B6-F722-429B-A851-78D14DE2DF3B}" srcOrd="4" destOrd="0" presId="urn:microsoft.com/office/officeart/2005/8/layout/cycle1"/>
    <dgm:cxn modelId="{20D42AB0-A5A5-4CFD-9919-3BA9D6DA8F5E}" type="presParOf" srcId="{2E121A6B-A065-4A45-B335-ACCDBA6F4986}" destId="{61D48BA0-E5C6-4723-BE73-C2EBC314855A}" srcOrd="5" destOrd="0" presId="urn:microsoft.com/office/officeart/2005/8/layout/cycle1"/>
    <dgm:cxn modelId="{F803EB44-ABAF-4549-BEF7-7264BF443F1F}" type="presParOf" srcId="{2E121A6B-A065-4A45-B335-ACCDBA6F4986}" destId="{71C405EB-38D3-414C-A05B-D75F518A6673}" srcOrd="6" destOrd="0" presId="urn:microsoft.com/office/officeart/2005/8/layout/cycle1"/>
    <dgm:cxn modelId="{948C2820-7CF2-4D39-B4C5-5DAD955509D9}" type="presParOf" srcId="{2E121A6B-A065-4A45-B335-ACCDBA6F4986}" destId="{A8F07BF2-9E55-44C9-9DF1-CA295A53FA66}" srcOrd="7" destOrd="0" presId="urn:microsoft.com/office/officeart/2005/8/layout/cycle1"/>
    <dgm:cxn modelId="{A8EE3591-8D5B-4CB9-B6EA-8F0D256A91CA}" type="presParOf" srcId="{2E121A6B-A065-4A45-B335-ACCDBA6F4986}" destId="{AC38F3B5-B74C-4037-8EB2-4E9EB04B5B47}" srcOrd="8" destOrd="0" presId="urn:microsoft.com/office/officeart/2005/8/layout/cycle1"/>
    <dgm:cxn modelId="{509CAF1E-1665-4C17-A4E1-54E013E476FC}" type="presParOf" srcId="{2E121A6B-A065-4A45-B335-ACCDBA6F4986}" destId="{2C7FF24A-AC5D-4D64-825E-E7F9B8E10A01}" srcOrd="9" destOrd="0" presId="urn:microsoft.com/office/officeart/2005/8/layout/cycle1"/>
    <dgm:cxn modelId="{759F1AEF-A03B-4841-81D9-38E419646BB7}" type="presParOf" srcId="{2E121A6B-A065-4A45-B335-ACCDBA6F4986}" destId="{CB184311-DAAE-4607-8839-51F33D32BFD8}" srcOrd="10" destOrd="0" presId="urn:microsoft.com/office/officeart/2005/8/layout/cycle1"/>
    <dgm:cxn modelId="{F3F8B8E8-DDE7-4BD1-B74C-3936CA913D7C}" type="presParOf" srcId="{2E121A6B-A065-4A45-B335-ACCDBA6F4986}" destId="{AD75F4FF-D23B-412F-8228-BF643D01D9EA}" srcOrd="11" destOrd="0" presId="urn:microsoft.com/office/officeart/2005/8/layout/cycle1"/>
    <dgm:cxn modelId="{CF042E8E-F7AA-42CE-8FD2-473943FF51A3}" type="presParOf" srcId="{2E121A6B-A065-4A45-B335-ACCDBA6F4986}" destId="{859C465E-AE51-4637-B00D-71144315A3FB}" srcOrd="12" destOrd="0" presId="urn:microsoft.com/office/officeart/2005/8/layout/cycle1"/>
    <dgm:cxn modelId="{44290B11-4956-4C4B-9B41-598436859D74}" type="presParOf" srcId="{2E121A6B-A065-4A45-B335-ACCDBA6F4986}" destId="{B04A502B-011A-4D0D-8B93-E595E6BA437A}" srcOrd="13" destOrd="0" presId="urn:microsoft.com/office/officeart/2005/8/layout/cycle1"/>
    <dgm:cxn modelId="{3412AB71-09D5-46CD-A593-58FAAE826547}" type="presParOf" srcId="{2E121A6B-A065-4A45-B335-ACCDBA6F4986}" destId="{37C01831-38C0-4574-AFBA-8B9917470109}" srcOrd="14" destOrd="0" presId="urn:microsoft.com/office/officeart/2005/8/layout/cycle1"/>
  </dgm:cxnLst>
  <dgm:bg>
    <a:blipFill>
      <a:blip xmlns:r="http://schemas.openxmlformats.org/officeDocument/2006/relationships" r:embed="rId1"/>
      <a:stretch>
        <a:fillRect/>
      </a:stretch>
    </a:blipFill>
  </dgm:bg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AA5A629-0901-41B2-A01A-65107109C1D3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7FD1673-BF57-458E-AE3A-AFA68EDF76F1}">
      <dgm:prSet/>
      <dgm:spPr>
        <a:solidFill>
          <a:srgbClr val="0070C0"/>
        </a:solidFill>
      </dgm:spPr>
      <dgm:t>
        <a:bodyPr/>
        <a:lstStyle/>
        <a:p>
          <a:pPr rtl="0"/>
          <a:r>
            <a:rPr lang="ru-RU" dirty="0" smtClean="0">
              <a:solidFill>
                <a:srgbClr val="FFFF00"/>
              </a:solidFill>
            </a:rPr>
            <a:t>ЗУН</a:t>
          </a:r>
          <a:endParaRPr lang="ru-RU" dirty="0">
            <a:solidFill>
              <a:srgbClr val="FFFF00"/>
            </a:solidFill>
          </a:endParaRPr>
        </a:p>
      </dgm:t>
    </dgm:pt>
    <dgm:pt modelId="{50080C04-7CBE-467E-9B70-105847349FE7}" type="parTrans" cxnId="{77E67D23-56B4-44EA-9FE8-30A15A72E5A5}">
      <dgm:prSet/>
      <dgm:spPr/>
      <dgm:t>
        <a:bodyPr/>
        <a:lstStyle/>
        <a:p>
          <a:endParaRPr lang="ru-RU"/>
        </a:p>
      </dgm:t>
    </dgm:pt>
    <dgm:pt modelId="{7FC63819-61D5-4F66-824B-5150583CD2E7}" type="sibTrans" cxnId="{77E67D23-56B4-44EA-9FE8-30A15A72E5A5}">
      <dgm:prSet/>
      <dgm:spPr/>
      <dgm:t>
        <a:bodyPr/>
        <a:lstStyle/>
        <a:p>
          <a:endParaRPr lang="ru-RU"/>
        </a:p>
      </dgm:t>
    </dgm:pt>
    <dgm:pt modelId="{AC6D95CC-E4A9-41E2-B3A9-651BF85E5101}" type="pres">
      <dgm:prSet presAssocID="{4AA5A629-0901-41B2-A01A-65107109C1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97D099-E894-403F-9F00-6AAC0EF40F7C}" type="pres">
      <dgm:prSet presAssocID="{D7FD1673-BF57-458E-AE3A-AFA68EDF76F1}" presName="node" presStyleLbl="node1" presStyleIdx="0" presStyleCnt="1" custLinFactNeighborX="472" custLinFactNeighborY="44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E67D23-56B4-44EA-9FE8-30A15A72E5A5}" srcId="{4AA5A629-0901-41B2-A01A-65107109C1D3}" destId="{D7FD1673-BF57-458E-AE3A-AFA68EDF76F1}" srcOrd="0" destOrd="0" parTransId="{50080C04-7CBE-467E-9B70-105847349FE7}" sibTransId="{7FC63819-61D5-4F66-824B-5150583CD2E7}"/>
    <dgm:cxn modelId="{9C5D42DF-13DA-4564-B18E-D7D1B5A8F5EC}" type="presOf" srcId="{4AA5A629-0901-41B2-A01A-65107109C1D3}" destId="{AC6D95CC-E4A9-41E2-B3A9-651BF85E5101}" srcOrd="0" destOrd="0" presId="urn:microsoft.com/office/officeart/2005/8/layout/process1"/>
    <dgm:cxn modelId="{D9D4CBCD-5491-43A5-8967-0DFC0BA94C43}" type="presOf" srcId="{D7FD1673-BF57-458E-AE3A-AFA68EDF76F1}" destId="{C697D099-E894-403F-9F00-6AAC0EF40F7C}" srcOrd="0" destOrd="0" presId="urn:microsoft.com/office/officeart/2005/8/layout/process1"/>
    <dgm:cxn modelId="{182AB4EC-4EB3-4F57-823D-DE7D2F960ECB}" type="presParOf" srcId="{AC6D95CC-E4A9-41E2-B3A9-651BF85E5101}" destId="{C697D099-E894-403F-9F00-6AAC0EF40F7C}" srcOrd="0" destOrd="0" presId="urn:microsoft.com/office/officeart/2005/8/layout/process1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7A5D340-D449-4AE6-9172-8B637D654B8A}" type="doc">
      <dgm:prSet loTypeId="urn:microsoft.com/office/officeart/2005/8/layout/process1" loCatId="process" qsTypeId="urn:microsoft.com/office/officeart/2005/8/quickstyle/3d8" qsCatId="3D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01BA0C5E-566E-48F2-9529-8FFEB81CEB43}">
      <dgm:prSet/>
      <dgm:spPr/>
      <dgm:t>
        <a:bodyPr/>
        <a:lstStyle/>
        <a:p>
          <a:pPr rtl="0"/>
          <a:r>
            <a:rPr lang="ru-RU" dirty="0" smtClean="0"/>
            <a:t>ТЕКСТ </a:t>
          </a:r>
          <a:endParaRPr lang="ru-RU" dirty="0"/>
        </a:p>
      </dgm:t>
    </dgm:pt>
    <dgm:pt modelId="{CED2C3D2-0FFD-4CA1-88EA-A4BFF48247B1}" type="parTrans" cxnId="{9F8B7322-9BB8-466E-B447-E99425975DC1}">
      <dgm:prSet/>
      <dgm:spPr/>
      <dgm:t>
        <a:bodyPr/>
        <a:lstStyle/>
        <a:p>
          <a:endParaRPr lang="ru-RU"/>
        </a:p>
      </dgm:t>
    </dgm:pt>
    <dgm:pt modelId="{E2619404-CE26-442A-88A5-B07787444BC2}" type="sibTrans" cxnId="{9F8B7322-9BB8-466E-B447-E99425975DC1}">
      <dgm:prSet/>
      <dgm:spPr/>
      <dgm:t>
        <a:bodyPr/>
        <a:lstStyle/>
        <a:p>
          <a:endParaRPr lang="ru-RU"/>
        </a:p>
      </dgm:t>
    </dgm:pt>
    <dgm:pt modelId="{099F43FE-7B54-49E3-A6D8-FE804EEA671B}" type="pres">
      <dgm:prSet presAssocID="{87A5D340-D449-4AE6-9172-8B637D654B8A}" presName="Name0" presStyleCnt="0">
        <dgm:presLayoutVars>
          <dgm:dir/>
          <dgm:resizeHandles val="exact"/>
        </dgm:presLayoutVars>
      </dgm:prSet>
      <dgm:spPr/>
    </dgm:pt>
    <dgm:pt modelId="{BB2F5D62-1B79-43FB-B224-4B6B634AEEA1}" type="pres">
      <dgm:prSet presAssocID="{01BA0C5E-566E-48F2-9529-8FFEB81CEB43}" presName="node" presStyleLbl="node1" presStyleIdx="0" presStyleCnt="1">
        <dgm:presLayoutVars>
          <dgm:bulletEnabled val="1"/>
        </dgm:presLayoutVars>
      </dgm:prSet>
      <dgm:spPr/>
    </dgm:pt>
  </dgm:ptLst>
  <dgm:cxnLst>
    <dgm:cxn modelId="{9F8B7322-9BB8-466E-B447-E99425975DC1}" srcId="{87A5D340-D449-4AE6-9172-8B637D654B8A}" destId="{01BA0C5E-566E-48F2-9529-8FFEB81CEB43}" srcOrd="0" destOrd="0" parTransId="{CED2C3D2-0FFD-4CA1-88EA-A4BFF48247B1}" sibTransId="{E2619404-CE26-442A-88A5-B07787444BC2}"/>
    <dgm:cxn modelId="{1D80A841-81A4-4042-A1AB-4418731D0CAB}" type="presOf" srcId="{87A5D340-D449-4AE6-9172-8B637D654B8A}" destId="{099F43FE-7B54-49E3-A6D8-FE804EEA671B}" srcOrd="0" destOrd="0" presId="urn:microsoft.com/office/officeart/2005/8/layout/process1"/>
    <dgm:cxn modelId="{613B0C28-4ED0-43CB-B992-ABC582FF1521}" type="presOf" srcId="{01BA0C5E-566E-48F2-9529-8FFEB81CEB43}" destId="{BB2F5D62-1B79-43FB-B224-4B6B634AEEA1}" srcOrd="0" destOrd="0" presId="urn:microsoft.com/office/officeart/2005/8/layout/process1"/>
    <dgm:cxn modelId="{66372C66-C78F-4196-B321-3EC25107D044}" type="presParOf" srcId="{099F43FE-7B54-49E3-A6D8-FE804EEA671B}" destId="{BB2F5D62-1B79-43FB-B224-4B6B634AEEA1}" srcOrd="0" destOrd="0" presId="urn:microsoft.com/office/officeart/2005/8/layout/process1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66C599D-6A9B-4ECD-860B-80DCD3F5403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5B1FDF8-7B41-4CBE-ADCD-E92982265F49}">
      <dgm:prSet/>
      <dgm:spPr/>
      <dgm:t>
        <a:bodyPr/>
        <a:lstStyle/>
        <a:p>
          <a:pPr rtl="0"/>
          <a:r>
            <a:rPr lang="ru-RU" dirty="0" smtClean="0"/>
            <a:t>КЛАСТЕР</a:t>
          </a:r>
          <a:endParaRPr lang="ru-RU" dirty="0"/>
        </a:p>
      </dgm:t>
    </dgm:pt>
    <dgm:pt modelId="{FC548C4A-A910-4B04-B52E-7BA2D1FC670B}" type="parTrans" cxnId="{4B9AB8E2-6D57-4593-8CD9-023E964AB1A9}">
      <dgm:prSet/>
      <dgm:spPr/>
      <dgm:t>
        <a:bodyPr/>
        <a:lstStyle/>
        <a:p>
          <a:endParaRPr lang="ru-RU"/>
        </a:p>
      </dgm:t>
    </dgm:pt>
    <dgm:pt modelId="{0B47DAD0-5C69-42AA-817D-98B306C424ED}" type="sibTrans" cxnId="{4B9AB8E2-6D57-4593-8CD9-023E964AB1A9}">
      <dgm:prSet/>
      <dgm:spPr/>
      <dgm:t>
        <a:bodyPr/>
        <a:lstStyle/>
        <a:p>
          <a:endParaRPr lang="ru-RU"/>
        </a:p>
      </dgm:t>
    </dgm:pt>
    <dgm:pt modelId="{2DA9F438-238C-4E9A-BC9D-ED9B6F8B47B7}" type="pres">
      <dgm:prSet presAssocID="{C66C599D-6A9B-4ECD-860B-80DCD3F540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E3C6A4-A653-40D1-9839-A55F2B087F31}" type="pres">
      <dgm:prSet presAssocID="{15B1FDF8-7B41-4CBE-ADCD-E92982265F4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AF847E-3605-4E17-8E18-06C819C7B049}" type="presOf" srcId="{15B1FDF8-7B41-4CBE-ADCD-E92982265F49}" destId="{21E3C6A4-A653-40D1-9839-A55F2B087F31}" srcOrd="0" destOrd="0" presId="urn:microsoft.com/office/officeart/2005/8/layout/process1"/>
    <dgm:cxn modelId="{4B9AB8E2-6D57-4593-8CD9-023E964AB1A9}" srcId="{C66C599D-6A9B-4ECD-860B-80DCD3F54038}" destId="{15B1FDF8-7B41-4CBE-ADCD-E92982265F49}" srcOrd="0" destOrd="0" parTransId="{FC548C4A-A910-4B04-B52E-7BA2D1FC670B}" sibTransId="{0B47DAD0-5C69-42AA-817D-98B306C424ED}"/>
    <dgm:cxn modelId="{9C2B99C3-E4AF-4A12-BC81-D7CF728799FB}" type="presOf" srcId="{C66C599D-6A9B-4ECD-860B-80DCD3F54038}" destId="{2DA9F438-238C-4E9A-BC9D-ED9B6F8B47B7}" srcOrd="0" destOrd="0" presId="urn:microsoft.com/office/officeart/2005/8/layout/process1"/>
    <dgm:cxn modelId="{37FE8262-474B-42F6-9956-CB1765E18C9D}" type="presParOf" srcId="{2DA9F438-238C-4E9A-BC9D-ED9B6F8B47B7}" destId="{21E3C6A4-A653-40D1-9839-A55F2B087F31}" srcOrd="0" destOrd="0" presId="urn:microsoft.com/office/officeart/2005/8/layout/process1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1FA5348-586D-43B5-8258-2C1039EFA37B}" type="doc">
      <dgm:prSet loTypeId="urn:microsoft.com/office/officeart/2005/8/layout/orgChart1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C29632D-A26C-4B2C-97B7-B0909832CBD8}">
      <dgm:prSet phldrT="[Текст]"/>
      <dgm:spPr/>
      <dgm:t>
        <a:bodyPr/>
        <a:lstStyle/>
        <a:p>
          <a:r>
            <a:rPr lang="ru-RU" dirty="0" err="1" smtClean="0">
              <a:latin typeface="Verdana"/>
              <a:ea typeface="Verdana"/>
              <a:cs typeface="Verdana"/>
            </a:rPr>
            <a:t>Өдр</a:t>
          </a:r>
          <a:endParaRPr lang="ru-RU" dirty="0"/>
        </a:p>
      </dgm:t>
    </dgm:pt>
    <dgm:pt modelId="{DCC558B0-4827-402F-A0D0-A218B69A71B1}" type="parTrans" cxnId="{BC4BD034-CC3B-4654-9A47-9903E4659EFB}">
      <dgm:prSet/>
      <dgm:spPr/>
      <dgm:t>
        <a:bodyPr/>
        <a:lstStyle/>
        <a:p>
          <a:endParaRPr lang="ru-RU"/>
        </a:p>
      </dgm:t>
    </dgm:pt>
    <dgm:pt modelId="{9AF64FDC-512C-455C-9BCF-584E1D8FCBE5}" type="sibTrans" cxnId="{BC4BD034-CC3B-4654-9A47-9903E4659EFB}">
      <dgm:prSet/>
      <dgm:spPr/>
      <dgm:t>
        <a:bodyPr/>
        <a:lstStyle/>
        <a:p>
          <a:endParaRPr lang="ru-RU"/>
        </a:p>
      </dgm:t>
    </dgm:pt>
    <dgm:pt modelId="{9214D87E-A99E-4A00-BC8E-97B482020E3E}" type="asst">
      <dgm:prSet phldrT="[Текст]"/>
      <dgm:spPr/>
      <dgm:t>
        <a:bodyPr/>
        <a:lstStyle/>
        <a:p>
          <a:r>
            <a:rPr lang="ru-RU" dirty="0" err="1" smtClean="0"/>
            <a:t>нарн</a:t>
          </a:r>
          <a:endParaRPr lang="ru-RU" dirty="0"/>
        </a:p>
      </dgm:t>
    </dgm:pt>
    <dgm:pt modelId="{F30050EB-53C6-4463-BAF7-6F6294DE6B95}" type="parTrans" cxnId="{FC6CD169-7F29-42E4-A0A0-7539F277506E}">
      <dgm:prSet/>
      <dgm:spPr/>
      <dgm:t>
        <a:bodyPr/>
        <a:lstStyle/>
        <a:p>
          <a:endParaRPr lang="ru-RU"/>
        </a:p>
      </dgm:t>
    </dgm:pt>
    <dgm:pt modelId="{90A07AE9-8C89-447A-842A-5933FD04C99B}" type="sibTrans" cxnId="{FC6CD169-7F29-42E4-A0A0-7539F277506E}">
      <dgm:prSet/>
      <dgm:spPr/>
      <dgm:t>
        <a:bodyPr/>
        <a:lstStyle/>
        <a:p>
          <a:endParaRPr lang="ru-RU"/>
        </a:p>
      </dgm:t>
    </dgm:pt>
    <dgm:pt modelId="{979519F2-4B0D-4C0D-A88D-3EA4FD30A5F4}">
      <dgm:prSet phldrT="[Текст]" custT="1"/>
      <dgm:spPr/>
      <dgm:t>
        <a:bodyPr/>
        <a:lstStyle/>
        <a:p>
          <a:r>
            <a:rPr lang="ru-RU" sz="5400" dirty="0" err="1" smtClean="0">
              <a:latin typeface="Times New Roman" pitchFamily="18" charset="0"/>
              <a:cs typeface="Times New Roman" pitchFamily="18" charset="0"/>
            </a:rPr>
            <a:t>сүүдр</a:t>
          </a:r>
          <a:endParaRPr lang="ru-RU" sz="5400" dirty="0">
            <a:latin typeface="Times New Roman" pitchFamily="18" charset="0"/>
            <a:cs typeface="Times New Roman" pitchFamily="18" charset="0"/>
          </a:endParaRPr>
        </a:p>
      </dgm:t>
    </dgm:pt>
    <dgm:pt modelId="{03959667-B9BE-4815-BD23-6281534ED91E}" type="parTrans" cxnId="{97989635-0228-4D46-ABD4-2B16D5B7F584}">
      <dgm:prSet/>
      <dgm:spPr/>
      <dgm:t>
        <a:bodyPr/>
        <a:lstStyle/>
        <a:p>
          <a:endParaRPr lang="ru-RU"/>
        </a:p>
      </dgm:t>
    </dgm:pt>
    <dgm:pt modelId="{96C91DBA-C5A1-4C54-8543-2AA05AAF1627}" type="sibTrans" cxnId="{97989635-0228-4D46-ABD4-2B16D5B7F584}">
      <dgm:prSet/>
      <dgm:spPr/>
      <dgm:t>
        <a:bodyPr/>
        <a:lstStyle/>
        <a:p>
          <a:endParaRPr lang="ru-RU"/>
        </a:p>
      </dgm:t>
    </dgm:pt>
    <dgm:pt modelId="{319AA203-2552-44AA-B1A1-6DD43F473881}">
      <dgm:prSet phldrT="[Текст]"/>
      <dgm:spPr/>
      <dgm:t>
        <a:bodyPr/>
        <a:lstStyle/>
        <a:p>
          <a:r>
            <a:rPr lang="en-US" dirty="0" smtClean="0"/>
            <a:t>h</a:t>
          </a:r>
          <a:r>
            <a:rPr lang="ru-RU" dirty="0" err="1" smtClean="0"/>
            <a:t>а</a:t>
          </a:r>
          <a:r>
            <a:rPr lang="ru-RU" dirty="0" err="1" smtClean="0">
              <a:latin typeface="Times New Roman"/>
              <a:cs typeface="Times New Roman"/>
            </a:rPr>
            <a:t>ӊ</a:t>
          </a:r>
          <a:endParaRPr lang="ru-RU" dirty="0"/>
        </a:p>
      </dgm:t>
    </dgm:pt>
    <dgm:pt modelId="{DAAAFDAD-E8C2-4D81-8A40-3330A61B939D}" type="parTrans" cxnId="{F7885DB0-8DA4-4E6A-9998-79C82087063D}">
      <dgm:prSet/>
      <dgm:spPr/>
      <dgm:t>
        <a:bodyPr/>
        <a:lstStyle/>
        <a:p>
          <a:endParaRPr lang="ru-RU"/>
        </a:p>
      </dgm:t>
    </dgm:pt>
    <dgm:pt modelId="{B7E26D18-E152-48D6-B63E-5A341F2E6C24}" type="sibTrans" cxnId="{F7885DB0-8DA4-4E6A-9998-79C82087063D}">
      <dgm:prSet/>
      <dgm:spPr/>
      <dgm:t>
        <a:bodyPr/>
        <a:lstStyle/>
        <a:p>
          <a:endParaRPr lang="ru-RU"/>
        </a:p>
      </dgm:t>
    </dgm:pt>
    <dgm:pt modelId="{06600443-3E74-49D1-87ED-873F7E7F6EB9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цецг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877060B-29CD-4C91-8C22-D748CFBEE8B6}" type="parTrans" cxnId="{8A5A1EB8-5E45-4820-9157-7F44BF3F2436}">
      <dgm:prSet/>
      <dgm:spPr/>
      <dgm:t>
        <a:bodyPr/>
        <a:lstStyle/>
        <a:p>
          <a:endParaRPr lang="ru-RU"/>
        </a:p>
      </dgm:t>
    </dgm:pt>
    <dgm:pt modelId="{05C6547B-C9B7-4103-A965-A6C13BCD1233}" type="sibTrans" cxnId="{8A5A1EB8-5E45-4820-9157-7F44BF3F2436}">
      <dgm:prSet/>
      <dgm:spPr/>
      <dgm:t>
        <a:bodyPr/>
        <a:lstStyle/>
        <a:p>
          <a:endParaRPr lang="ru-RU"/>
        </a:p>
      </dgm:t>
    </dgm:pt>
    <dgm:pt modelId="{E679897C-92E3-4A9F-A663-CB0D3EFB8E3A}" type="asst">
      <dgm:prSet/>
      <dgm:spPr/>
      <dgm:t>
        <a:bodyPr/>
        <a:lstStyle/>
        <a:p>
          <a:r>
            <a:rPr lang="ru-RU" dirty="0" err="1" smtClean="0"/>
            <a:t>халун</a:t>
          </a:r>
          <a:endParaRPr lang="ru-RU" dirty="0"/>
        </a:p>
      </dgm:t>
    </dgm:pt>
    <dgm:pt modelId="{70C70DFA-1FC3-4BE1-9C9A-68F9996D8F87}" type="parTrans" cxnId="{81ED3B10-9C00-4BD5-BA64-ABC87EBFB676}">
      <dgm:prSet/>
      <dgm:spPr/>
      <dgm:t>
        <a:bodyPr/>
        <a:lstStyle/>
        <a:p>
          <a:endParaRPr lang="ru-RU"/>
        </a:p>
      </dgm:t>
    </dgm:pt>
    <dgm:pt modelId="{A1B7C054-1AB6-471D-9E06-5A96B85A677B}" type="sibTrans" cxnId="{81ED3B10-9C00-4BD5-BA64-ABC87EBFB676}">
      <dgm:prSet/>
      <dgm:spPr/>
      <dgm:t>
        <a:bodyPr/>
        <a:lstStyle/>
        <a:p>
          <a:endParaRPr lang="ru-RU"/>
        </a:p>
      </dgm:t>
    </dgm:pt>
    <dgm:pt modelId="{A5926FCA-4824-4E8E-A7BD-FC8E6C00A68D}" type="pres">
      <dgm:prSet presAssocID="{B1FA5348-586D-43B5-8258-2C1039EFA3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2B20705-9801-4C7A-83EC-A726F984B21C}" type="pres">
      <dgm:prSet presAssocID="{5C29632D-A26C-4B2C-97B7-B0909832CBD8}" presName="hierRoot1" presStyleCnt="0">
        <dgm:presLayoutVars>
          <dgm:hierBranch val="init"/>
        </dgm:presLayoutVars>
      </dgm:prSet>
      <dgm:spPr/>
    </dgm:pt>
    <dgm:pt modelId="{C8622161-03CF-43EC-AB8F-88562F2F67EB}" type="pres">
      <dgm:prSet presAssocID="{5C29632D-A26C-4B2C-97B7-B0909832CBD8}" presName="rootComposite1" presStyleCnt="0"/>
      <dgm:spPr/>
    </dgm:pt>
    <dgm:pt modelId="{CFB58061-9379-4C6F-9450-8FE4E755916B}" type="pres">
      <dgm:prSet presAssocID="{5C29632D-A26C-4B2C-97B7-B0909832CBD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D0F25B-7EC3-4F28-98AF-0543C4909FD8}" type="pres">
      <dgm:prSet presAssocID="{5C29632D-A26C-4B2C-97B7-B0909832CBD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9ED1793-AFAD-4C27-BC4F-89BD3A2499B5}" type="pres">
      <dgm:prSet presAssocID="{5C29632D-A26C-4B2C-97B7-B0909832CBD8}" presName="hierChild2" presStyleCnt="0"/>
      <dgm:spPr/>
    </dgm:pt>
    <dgm:pt modelId="{CEA4C7BC-2D46-4128-8845-17F2DF99394D}" type="pres">
      <dgm:prSet presAssocID="{03959667-B9BE-4815-BD23-6281534ED91E}" presName="Name37" presStyleLbl="parChTrans1D2" presStyleIdx="0" presStyleCnt="5"/>
      <dgm:spPr/>
      <dgm:t>
        <a:bodyPr/>
        <a:lstStyle/>
        <a:p>
          <a:endParaRPr lang="ru-RU"/>
        </a:p>
      </dgm:t>
    </dgm:pt>
    <dgm:pt modelId="{4293576F-4E09-4ACE-B134-0AC318A3CE5D}" type="pres">
      <dgm:prSet presAssocID="{979519F2-4B0D-4C0D-A88D-3EA4FD30A5F4}" presName="hierRoot2" presStyleCnt="0">
        <dgm:presLayoutVars>
          <dgm:hierBranch val="init"/>
        </dgm:presLayoutVars>
      </dgm:prSet>
      <dgm:spPr/>
    </dgm:pt>
    <dgm:pt modelId="{1D24BB2E-BD03-4BF8-B9A3-BF4B1AF652C7}" type="pres">
      <dgm:prSet presAssocID="{979519F2-4B0D-4C0D-A88D-3EA4FD30A5F4}" presName="rootComposite" presStyleCnt="0"/>
      <dgm:spPr/>
    </dgm:pt>
    <dgm:pt modelId="{5889AD2B-5622-4419-9FE2-843DD06B8A76}" type="pres">
      <dgm:prSet presAssocID="{979519F2-4B0D-4C0D-A88D-3EA4FD30A5F4}" presName="rootText" presStyleLbl="node2" presStyleIdx="0" presStyleCnt="3" custScaleX="124775" custScaleY="1169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E63C84-15BF-4FB2-AF63-D1A4A2ED652B}" type="pres">
      <dgm:prSet presAssocID="{979519F2-4B0D-4C0D-A88D-3EA4FD30A5F4}" presName="rootConnector" presStyleLbl="node2" presStyleIdx="0" presStyleCnt="3"/>
      <dgm:spPr/>
      <dgm:t>
        <a:bodyPr/>
        <a:lstStyle/>
        <a:p>
          <a:endParaRPr lang="ru-RU"/>
        </a:p>
      </dgm:t>
    </dgm:pt>
    <dgm:pt modelId="{811ABCED-1D1F-4F23-B22D-2ED56A44A17E}" type="pres">
      <dgm:prSet presAssocID="{979519F2-4B0D-4C0D-A88D-3EA4FD30A5F4}" presName="hierChild4" presStyleCnt="0"/>
      <dgm:spPr/>
    </dgm:pt>
    <dgm:pt modelId="{CD54D73C-E2AB-4EDB-87A6-5EFF2D567498}" type="pres">
      <dgm:prSet presAssocID="{979519F2-4B0D-4C0D-A88D-3EA4FD30A5F4}" presName="hierChild5" presStyleCnt="0"/>
      <dgm:spPr/>
    </dgm:pt>
    <dgm:pt modelId="{7153DCB1-B18E-415F-A2D4-C5B2C0C5B42B}" type="pres">
      <dgm:prSet presAssocID="{DAAAFDAD-E8C2-4D81-8A40-3330A61B939D}" presName="Name37" presStyleLbl="parChTrans1D2" presStyleIdx="1" presStyleCnt="5"/>
      <dgm:spPr/>
      <dgm:t>
        <a:bodyPr/>
        <a:lstStyle/>
        <a:p>
          <a:endParaRPr lang="ru-RU"/>
        </a:p>
      </dgm:t>
    </dgm:pt>
    <dgm:pt modelId="{BE2F9C24-67E3-4843-8BC4-268506BA620F}" type="pres">
      <dgm:prSet presAssocID="{319AA203-2552-44AA-B1A1-6DD43F473881}" presName="hierRoot2" presStyleCnt="0">
        <dgm:presLayoutVars>
          <dgm:hierBranch val="init"/>
        </dgm:presLayoutVars>
      </dgm:prSet>
      <dgm:spPr/>
    </dgm:pt>
    <dgm:pt modelId="{78BDDAAA-DF78-4B39-80F2-DC2F3BDA2805}" type="pres">
      <dgm:prSet presAssocID="{319AA203-2552-44AA-B1A1-6DD43F473881}" presName="rootComposite" presStyleCnt="0"/>
      <dgm:spPr/>
    </dgm:pt>
    <dgm:pt modelId="{18E8C92C-E41D-47CF-A403-5FF40F88C185}" type="pres">
      <dgm:prSet presAssocID="{319AA203-2552-44AA-B1A1-6DD43F473881}" presName="rootText" presStyleLbl="node2" presStyleIdx="1" presStyleCnt="3" custScaleY="1138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29D877-6514-4535-8509-785255828006}" type="pres">
      <dgm:prSet presAssocID="{319AA203-2552-44AA-B1A1-6DD43F473881}" presName="rootConnector" presStyleLbl="node2" presStyleIdx="1" presStyleCnt="3"/>
      <dgm:spPr/>
      <dgm:t>
        <a:bodyPr/>
        <a:lstStyle/>
        <a:p>
          <a:endParaRPr lang="ru-RU"/>
        </a:p>
      </dgm:t>
    </dgm:pt>
    <dgm:pt modelId="{445637A2-208E-4038-A8FB-BFB184C30C35}" type="pres">
      <dgm:prSet presAssocID="{319AA203-2552-44AA-B1A1-6DD43F473881}" presName="hierChild4" presStyleCnt="0"/>
      <dgm:spPr/>
    </dgm:pt>
    <dgm:pt modelId="{9DB116C1-AAE5-47E4-82DA-19644DBDCB06}" type="pres">
      <dgm:prSet presAssocID="{319AA203-2552-44AA-B1A1-6DD43F473881}" presName="hierChild5" presStyleCnt="0"/>
      <dgm:spPr/>
    </dgm:pt>
    <dgm:pt modelId="{0C0FD290-0A73-400A-95F3-F2AEFE6CCD02}" type="pres">
      <dgm:prSet presAssocID="{9877060B-29CD-4C91-8C22-D748CFBEE8B6}" presName="Name37" presStyleLbl="parChTrans1D2" presStyleIdx="2" presStyleCnt="5"/>
      <dgm:spPr/>
      <dgm:t>
        <a:bodyPr/>
        <a:lstStyle/>
        <a:p>
          <a:endParaRPr lang="ru-RU"/>
        </a:p>
      </dgm:t>
    </dgm:pt>
    <dgm:pt modelId="{F0D28D38-7460-48D3-9FB9-4B64328A54A8}" type="pres">
      <dgm:prSet presAssocID="{06600443-3E74-49D1-87ED-873F7E7F6EB9}" presName="hierRoot2" presStyleCnt="0">
        <dgm:presLayoutVars>
          <dgm:hierBranch val="init"/>
        </dgm:presLayoutVars>
      </dgm:prSet>
      <dgm:spPr/>
    </dgm:pt>
    <dgm:pt modelId="{FA2442D8-A203-4C02-8DA9-56487C8F9AE7}" type="pres">
      <dgm:prSet presAssocID="{06600443-3E74-49D1-87ED-873F7E7F6EB9}" presName="rootComposite" presStyleCnt="0"/>
      <dgm:spPr/>
    </dgm:pt>
    <dgm:pt modelId="{A828374A-7223-488C-8049-92E5CB286FC3}" type="pres">
      <dgm:prSet presAssocID="{06600443-3E74-49D1-87ED-873F7E7F6EB9}" presName="rootText" presStyleLbl="node2" presStyleIdx="2" presStyleCnt="3" custScaleX="113561" custScaleY="1169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B6D186-2CA9-423A-A57F-932118F2E49B}" type="pres">
      <dgm:prSet presAssocID="{06600443-3E74-49D1-87ED-873F7E7F6EB9}" presName="rootConnector" presStyleLbl="node2" presStyleIdx="2" presStyleCnt="3"/>
      <dgm:spPr/>
      <dgm:t>
        <a:bodyPr/>
        <a:lstStyle/>
        <a:p>
          <a:endParaRPr lang="ru-RU"/>
        </a:p>
      </dgm:t>
    </dgm:pt>
    <dgm:pt modelId="{BD662B07-1AAA-45E4-B114-134551D8D797}" type="pres">
      <dgm:prSet presAssocID="{06600443-3E74-49D1-87ED-873F7E7F6EB9}" presName="hierChild4" presStyleCnt="0"/>
      <dgm:spPr/>
    </dgm:pt>
    <dgm:pt modelId="{5C5B652A-CE55-443D-8A63-DEB45E422A04}" type="pres">
      <dgm:prSet presAssocID="{06600443-3E74-49D1-87ED-873F7E7F6EB9}" presName="hierChild5" presStyleCnt="0"/>
      <dgm:spPr/>
    </dgm:pt>
    <dgm:pt modelId="{247AEA9A-64B8-4EEF-AA60-08C8A07F572F}" type="pres">
      <dgm:prSet presAssocID="{5C29632D-A26C-4B2C-97B7-B0909832CBD8}" presName="hierChild3" presStyleCnt="0"/>
      <dgm:spPr/>
    </dgm:pt>
    <dgm:pt modelId="{B35A44F0-E717-4210-A9AE-57798AEFB3E4}" type="pres">
      <dgm:prSet presAssocID="{F30050EB-53C6-4463-BAF7-6F6294DE6B95}" presName="Name111" presStyleLbl="parChTrans1D2" presStyleIdx="3" presStyleCnt="5"/>
      <dgm:spPr/>
      <dgm:t>
        <a:bodyPr/>
        <a:lstStyle/>
        <a:p>
          <a:endParaRPr lang="ru-RU"/>
        </a:p>
      </dgm:t>
    </dgm:pt>
    <dgm:pt modelId="{A1B8DC6D-978E-44CA-9EE0-257CAFFFB97E}" type="pres">
      <dgm:prSet presAssocID="{9214D87E-A99E-4A00-BC8E-97B482020E3E}" presName="hierRoot3" presStyleCnt="0">
        <dgm:presLayoutVars>
          <dgm:hierBranch val="init"/>
        </dgm:presLayoutVars>
      </dgm:prSet>
      <dgm:spPr/>
    </dgm:pt>
    <dgm:pt modelId="{DB86E9E0-3000-4E16-B19A-0BE79F429ADA}" type="pres">
      <dgm:prSet presAssocID="{9214D87E-A99E-4A00-BC8E-97B482020E3E}" presName="rootComposite3" presStyleCnt="0"/>
      <dgm:spPr/>
    </dgm:pt>
    <dgm:pt modelId="{74392E53-4F3D-4980-8046-21802D30764C}" type="pres">
      <dgm:prSet presAssocID="{9214D87E-A99E-4A00-BC8E-97B482020E3E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9CCC4B-B87B-4EAB-891D-C0FEAB09301C}" type="pres">
      <dgm:prSet presAssocID="{9214D87E-A99E-4A00-BC8E-97B482020E3E}" presName="rootConnector3" presStyleLbl="asst1" presStyleIdx="0" presStyleCnt="2"/>
      <dgm:spPr/>
      <dgm:t>
        <a:bodyPr/>
        <a:lstStyle/>
        <a:p>
          <a:endParaRPr lang="ru-RU"/>
        </a:p>
      </dgm:t>
    </dgm:pt>
    <dgm:pt modelId="{7D771FB3-1424-47BF-8D69-F6F1295B7C9E}" type="pres">
      <dgm:prSet presAssocID="{9214D87E-A99E-4A00-BC8E-97B482020E3E}" presName="hierChild6" presStyleCnt="0"/>
      <dgm:spPr/>
    </dgm:pt>
    <dgm:pt modelId="{D0F25D5D-EE37-4A5F-A47D-B98678C832A1}" type="pres">
      <dgm:prSet presAssocID="{9214D87E-A99E-4A00-BC8E-97B482020E3E}" presName="hierChild7" presStyleCnt="0"/>
      <dgm:spPr/>
    </dgm:pt>
    <dgm:pt modelId="{3601B662-4C4E-4B2A-99D4-6B69DD80EE33}" type="pres">
      <dgm:prSet presAssocID="{70C70DFA-1FC3-4BE1-9C9A-68F9996D8F87}" presName="Name111" presStyleLbl="parChTrans1D2" presStyleIdx="4" presStyleCnt="5"/>
      <dgm:spPr/>
      <dgm:t>
        <a:bodyPr/>
        <a:lstStyle/>
        <a:p>
          <a:endParaRPr lang="ru-RU"/>
        </a:p>
      </dgm:t>
    </dgm:pt>
    <dgm:pt modelId="{4E88671E-1271-467D-8CB8-CF0ECA922D44}" type="pres">
      <dgm:prSet presAssocID="{E679897C-92E3-4A9F-A663-CB0D3EFB8E3A}" presName="hierRoot3" presStyleCnt="0">
        <dgm:presLayoutVars>
          <dgm:hierBranch val="init"/>
        </dgm:presLayoutVars>
      </dgm:prSet>
      <dgm:spPr/>
    </dgm:pt>
    <dgm:pt modelId="{25516B17-7D37-463F-8D4E-4DD4168760C3}" type="pres">
      <dgm:prSet presAssocID="{E679897C-92E3-4A9F-A663-CB0D3EFB8E3A}" presName="rootComposite3" presStyleCnt="0"/>
      <dgm:spPr/>
    </dgm:pt>
    <dgm:pt modelId="{849AAB59-3296-43CF-BBEF-E9F7ED31944C}" type="pres">
      <dgm:prSet presAssocID="{E679897C-92E3-4A9F-A663-CB0D3EFB8E3A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E4FB82-F900-4C81-B02D-76047AEF164E}" type="pres">
      <dgm:prSet presAssocID="{E679897C-92E3-4A9F-A663-CB0D3EFB8E3A}" presName="rootConnector3" presStyleLbl="asst1" presStyleIdx="1" presStyleCnt="2"/>
      <dgm:spPr/>
      <dgm:t>
        <a:bodyPr/>
        <a:lstStyle/>
        <a:p>
          <a:endParaRPr lang="ru-RU"/>
        </a:p>
      </dgm:t>
    </dgm:pt>
    <dgm:pt modelId="{67C32656-62FB-4C13-A0A0-5C260097A01E}" type="pres">
      <dgm:prSet presAssocID="{E679897C-92E3-4A9F-A663-CB0D3EFB8E3A}" presName="hierChild6" presStyleCnt="0"/>
      <dgm:spPr/>
    </dgm:pt>
    <dgm:pt modelId="{2D0C9FCD-08B3-41D9-8E7F-92394AAFC36A}" type="pres">
      <dgm:prSet presAssocID="{E679897C-92E3-4A9F-A663-CB0D3EFB8E3A}" presName="hierChild7" presStyleCnt="0"/>
      <dgm:spPr/>
    </dgm:pt>
  </dgm:ptLst>
  <dgm:cxnLst>
    <dgm:cxn modelId="{34BF5556-D36E-4D4B-A503-C23DBE5EA2EC}" type="presOf" srcId="{06600443-3E74-49D1-87ED-873F7E7F6EB9}" destId="{A828374A-7223-488C-8049-92E5CB286FC3}" srcOrd="0" destOrd="0" presId="urn:microsoft.com/office/officeart/2005/8/layout/orgChart1"/>
    <dgm:cxn modelId="{F7885DB0-8DA4-4E6A-9998-79C82087063D}" srcId="{5C29632D-A26C-4B2C-97B7-B0909832CBD8}" destId="{319AA203-2552-44AA-B1A1-6DD43F473881}" srcOrd="3" destOrd="0" parTransId="{DAAAFDAD-E8C2-4D81-8A40-3330A61B939D}" sibTransId="{B7E26D18-E152-48D6-B63E-5A341F2E6C24}"/>
    <dgm:cxn modelId="{160619E5-97BD-47B3-8E21-B411E57BDC11}" type="presOf" srcId="{979519F2-4B0D-4C0D-A88D-3EA4FD30A5F4}" destId="{47E63C84-15BF-4FB2-AF63-D1A4A2ED652B}" srcOrd="1" destOrd="0" presId="urn:microsoft.com/office/officeart/2005/8/layout/orgChart1"/>
    <dgm:cxn modelId="{755D5645-5D26-4C4F-8C76-5807253C9F8C}" type="presOf" srcId="{319AA203-2552-44AA-B1A1-6DD43F473881}" destId="{6429D877-6514-4535-8509-785255828006}" srcOrd="1" destOrd="0" presId="urn:microsoft.com/office/officeart/2005/8/layout/orgChart1"/>
    <dgm:cxn modelId="{1E6EF2DA-ED6F-499E-B3DB-26A75DD64B73}" type="presOf" srcId="{DAAAFDAD-E8C2-4D81-8A40-3330A61B939D}" destId="{7153DCB1-B18E-415F-A2D4-C5B2C0C5B42B}" srcOrd="0" destOrd="0" presId="urn:microsoft.com/office/officeart/2005/8/layout/orgChart1"/>
    <dgm:cxn modelId="{8A5A1EB8-5E45-4820-9157-7F44BF3F2436}" srcId="{5C29632D-A26C-4B2C-97B7-B0909832CBD8}" destId="{06600443-3E74-49D1-87ED-873F7E7F6EB9}" srcOrd="4" destOrd="0" parTransId="{9877060B-29CD-4C91-8C22-D748CFBEE8B6}" sibTransId="{05C6547B-C9B7-4103-A965-A6C13BCD1233}"/>
    <dgm:cxn modelId="{FC6CD169-7F29-42E4-A0A0-7539F277506E}" srcId="{5C29632D-A26C-4B2C-97B7-B0909832CBD8}" destId="{9214D87E-A99E-4A00-BC8E-97B482020E3E}" srcOrd="0" destOrd="0" parTransId="{F30050EB-53C6-4463-BAF7-6F6294DE6B95}" sibTransId="{90A07AE9-8C89-447A-842A-5933FD04C99B}"/>
    <dgm:cxn modelId="{6FDEAB92-84AC-49E4-BF7A-0AE373819E05}" type="presOf" srcId="{9214D87E-A99E-4A00-BC8E-97B482020E3E}" destId="{0E9CCC4B-B87B-4EAB-891D-C0FEAB09301C}" srcOrd="1" destOrd="0" presId="urn:microsoft.com/office/officeart/2005/8/layout/orgChart1"/>
    <dgm:cxn modelId="{BC4BD034-CC3B-4654-9A47-9903E4659EFB}" srcId="{B1FA5348-586D-43B5-8258-2C1039EFA37B}" destId="{5C29632D-A26C-4B2C-97B7-B0909832CBD8}" srcOrd="0" destOrd="0" parTransId="{DCC558B0-4827-402F-A0D0-A218B69A71B1}" sibTransId="{9AF64FDC-512C-455C-9BCF-584E1D8FCBE5}"/>
    <dgm:cxn modelId="{0261C1F7-782F-41CA-8843-0C5F37E365E2}" type="presOf" srcId="{03959667-B9BE-4815-BD23-6281534ED91E}" destId="{CEA4C7BC-2D46-4128-8845-17F2DF99394D}" srcOrd="0" destOrd="0" presId="urn:microsoft.com/office/officeart/2005/8/layout/orgChart1"/>
    <dgm:cxn modelId="{47E1DA75-CC7C-4E03-9550-ABCCB6A5A0C5}" type="presOf" srcId="{319AA203-2552-44AA-B1A1-6DD43F473881}" destId="{18E8C92C-E41D-47CF-A403-5FF40F88C185}" srcOrd="0" destOrd="0" presId="urn:microsoft.com/office/officeart/2005/8/layout/orgChart1"/>
    <dgm:cxn modelId="{3298CE90-85ED-4643-8A18-98693696C269}" type="presOf" srcId="{9877060B-29CD-4C91-8C22-D748CFBEE8B6}" destId="{0C0FD290-0A73-400A-95F3-F2AEFE6CCD02}" srcOrd="0" destOrd="0" presId="urn:microsoft.com/office/officeart/2005/8/layout/orgChart1"/>
    <dgm:cxn modelId="{112326BF-F863-4BFA-BD02-4622ACA6D87B}" type="presOf" srcId="{9214D87E-A99E-4A00-BC8E-97B482020E3E}" destId="{74392E53-4F3D-4980-8046-21802D30764C}" srcOrd="0" destOrd="0" presId="urn:microsoft.com/office/officeart/2005/8/layout/orgChart1"/>
    <dgm:cxn modelId="{F03BA75C-9318-4DAE-8436-BBEE34D58301}" type="presOf" srcId="{E679897C-92E3-4A9F-A663-CB0D3EFB8E3A}" destId="{72E4FB82-F900-4C81-B02D-76047AEF164E}" srcOrd="1" destOrd="0" presId="urn:microsoft.com/office/officeart/2005/8/layout/orgChart1"/>
    <dgm:cxn modelId="{81ED3B10-9C00-4BD5-BA64-ABC87EBFB676}" srcId="{5C29632D-A26C-4B2C-97B7-B0909832CBD8}" destId="{E679897C-92E3-4A9F-A663-CB0D3EFB8E3A}" srcOrd="1" destOrd="0" parTransId="{70C70DFA-1FC3-4BE1-9C9A-68F9996D8F87}" sibTransId="{A1B7C054-1AB6-471D-9E06-5A96B85A677B}"/>
    <dgm:cxn modelId="{B89DBE24-E2DF-4278-BB5C-FD744862ED60}" type="presOf" srcId="{B1FA5348-586D-43B5-8258-2C1039EFA37B}" destId="{A5926FCA-4824-4E8E-A7BD-FC8E6C00A68D}" srcOrd="0" destOrd="0" presId="urn:microsoft.com/office/officeart/2005/8/layout/orgChart1"/>
    <dgm:cxn modelId="{2E90CCAD-7CB8-478D-BEF5-28E7B6D2ECB2}" type="presOf" srcId="{70C70DFA-1FC3-4BE1-9C9A-68F9996D8F87}" destId="{3601B662-4C4E-4B2A-99D4-6B69DD80EE33}" srcOrd="0" destOrd="0" presId="urn:microsoft.com/office/officeart/2005/8/layout/orgChart1"/>
    <dgm:cxn modelId="{B839B1F1-AEE6-4EE5-81F6-EE375BCF0ED0}" type="presOf" srcId="{979519F2-4B0D-4C0D-A88D-3EA4FD30A5F4}" destId="{5889AD2B-5622-4419-9FE2-843DD06B8A76}" srcOrd="0" destOrd="0" presId="urn:microsoft.com/office/officeart/2005/8/layout/orgChart1"/>
    <dgm:cxn modelId="{42761045-9FA9-457C-B2EF-B6BC48FE73C5}" type="presOf" srcId="{F30050EB-53C6-4463-BAF7-6F6294DE6B95}" destId="{B35A44F0-E717-4210-A9AE-57798AEFB3E4}" srcOrd="0" destOrd="0" presId="urn:microsoft.com/office/officeart/2005/8/layout/orgChart1"/>
    <dgm:cxn modelId="{1BDA79A6-3965-4C70-8EDB-086CF753851B}" type="presOf" srcId="{5C29632D-A26C-4B2C-97B7-B0909832CBD8}" destId="{CFB58061-9379-4C6F-9450-8FE4E755916B}" srcOrd="0" destOrd="0" presId="urn:microsoft.com/office/officeart/2005/8/layout/orgChart1"/>
    <dgm:cxn modelId="{97989635-0228-4D46-ABD4-2B16D5B7F584}" srcId="{5C29632D-A26C-4B2C-97B7-B0909832CBD8}" destId="{979519F2-4B0D-4C0D-A88D-3EA4FD30A5F4}" srcOrd="2" destOrd="0" parTransId="{03959667-B9BE-4815-BD23-6281534ED91E}" sibTransId="{96C91DBA-C5A1-4C54-8543-2AA05AAF1627}"/>
    <dgm:cxn modelId="{D90E653C-BD6A-4952-81E0-2D4A4A5EAC38}" type="presOf" srcId="{06600443-3E74-49D1-87ED-873F7E7F6EB9}" destId="{06B6D186-2CA9-423A-A57F-932118F2E49B}" srcOrd="1" destOrd="0" presId="urn:microsoft.com/office/officeart/2005/8/layout/orgChart1"/>
    <dgm:cxn modelId="{507824A0-6FF4-470D-9CC1-A16D9A34859C}" type="presOf" srcId="{5C29632D-A26C-4B2C-97B7-B0909832CBD8}" destId="{42D0F25B-7EC3-4F28-98AF-0543C4909FD8}" srcOrd="1" destOrd="0" presId="urn:microsoft.com/office/officeart/2005/8/layout/orgChart1"/>
    <dgm:cxn modelId="{D28635AE-C0D1-4DEC-8416-D446925E6E52}" type="presOf" srcId="{E679897C-92E3-4A9F-A663-CB0D3EFB8E3A}" destId="{849AAB59-3296-43CF-BBEF-E9F7ED31944C}" srcOrd="0" destOrd="0" presId="urn:microsoft.com/office/officeart/2005/8/layout/orgChart1"/>
    <dgm:cxn modelId="{9527CEB4-9CE7-4572-84B6-699FED791E96}" type="presParOf" srcId="{A5926FCA-4824-4E8E-A7BD-FC8E6C00A68D}" destId="{22B20705-9801-4C7A-83EC-A726F984B21C}" srcOrd="0" destOrd="0" presId="urn:microsoft.com/office/officeart/2005/8/layout/orgChart1"/>
    <dgm:cxn modelId="{FB1653E2-4D79-49E6-B7BC-5C1DBD8AA86A}" type="presParOf" srcId="{22B20705-9801-4C7A-83EC-A726F984B21C}" destId="{C8622161-03CF-43EC-AB8F-88562F2F67EB}" srcOrd="0" destOrd="0" presId="urn:microsoft.com/office/officeart/2005/8/layout/orgChart1"/>
    <dgm:cxn modelId="{271A5262-A619-4178-B724-8FF22D65DD58}" type="presParOf" srcId="{C8622161-03CF-43EC-AB8F-88562F2F67EB}" destId="{CFB58061-9379-4C6F-9450-8FE4E755916B}" srcOrd="0" destOrd="0" presId="urn:microsoft.com/office/officeart/2005/8/layout/orgChart1"/>
    <dgm:cxn modelId="{C889548F-9BCB-4A3C-9628-2CA7BB4A74B8}" type="presParOf" srcId="{C8622161-03CF-43EC-AB8F-88562F2F67EB}" destId="{42D0F25B-7EC3-4F28-98AF-0543C4909FD8}" srcOrd="1" destOrd="0" presId="urn:microsoft.com/office/officeart/2005/8/layout/orgChart1"/>
    <dgm:cxn modelId="{108C16B7-F14F-4C9E-B6AE-2FF3D9BBA8A1}" type="presParOf" srcId="{22B20705-9801-4C7A-83EC-A726F984B21C}" destId="{69ED1793-AFAD-4C27-BC4F-89BD3A2499B5}" srcOrd="1" destOrd="0" presId="urn:microsoft.com/office/officeart/2005/8/layout/orgChart1"/>
    <dgm:cxn modelId="{DFE186BB-9695-43BE-971C-21B739E89F0D}" type="presParOf" srcId="{69ED1793-AFAD-4C27-BC4F-89BD3A2499B5}" destId="{CEA4C7BC-2D46-4128-8845-17F2DF99394D}" srcOrd="0" destOrd="0" presId="urn:microsoft.com/office/officeart/2005/8/layout/orgChart1"/>
    <dgm:cxn modelId="{99E7273E-AD2A-434F-B63B-80E6F1300BE3}" type="presParOf" srcId="{69ED1793-AFAD-4C27-BC4F-89BD3A2499B5}" destId="{4293576F-4E09-4ACE-B134-0AC318A3CE5D}" srcOrd="1" destOrd="0" presId="urn:microsoft.com/office/officeart/2005/8/layout/orgChart1"/>
    <dgm:cxn modelId="{0D4F34B5-A342-4763-8121-1F52AA643FAC}" type="presParOf" srcId="{4293576F-4E09-4ACE-B134-0AC318A3CE5D}" destId="{1D24BB2E-BD03-4BF8-B9A3-BF4B1AF652C7}" srcOrd="0" destOrd="0" presId="urn:microsoft.com/office/officeart/2005/8/layout/orgChart1"/>
    <dgm:cxn modelId="{9F363BCC-5D60-4529-85FE-80521D5CE673}" type="presParOf" srcId="{1D24BB2E-BD03-4BF8-B9A3-BF4B1AF652C7}" destId="{5889AD2B-5622-4419-9FE2-843DD06B8A76}" srcOrd="0" destOrd="0" presId="urn:microsoft.com/office/officeart/2005/8/layout/orgChart1"/>
    <dgm:cxn modelId="{EC74DD88-FFFF-476F-A3AE-DE233FA8770B}" type="presParOf" srcId="{1D24BB2E-BD03-4BF8-B9A3-BF4B1AF652C7}" destId="{47E63C84-15BF-4FB2-AF63-D1A4A2ED652B}" srcOrd="1" destOrd="0" presId="urn:microsoft.com/office/officeart/2005/8/layout/orgChart1"/>
    <dgm:cxn modelId="{2A5DE300-A567-486E-817A-26195A769051}" type="presParOf" srcId="{4293576F-4E09-4ACE-B134-0AC318A3CE5D}" destId="{811ABCED-1D1F-4F23-B22D-2ED56A44A17E}" srcOrd="1" destOrd="0" presId="urn:microsoft.com/office/officeart/2005/8/layout/orgChart1"/>
    <dgm:cxn modelId="{61D868D8-BB3C-447B-8415-C488DE52D12A}" type="presParOf" srcId="{4293576F-4E09-4ACE-B134-0AC318A3CE5D}" destId="{CD54D73C-E2AB-4EDB-87A6-5EFF2D567498}" srcOrd="2" destOrd="0" presId="urn:microsoft.com/office/officeart/2005/8/layout/orgChart1"/>
    <dgm:cxn modelId="{2AF94F44-773A-43B9-9A0E-78DA104ADBE5}" type="presParOf" srcId="{69ED1793-AFAD-4C27-BC4F-89BD3A2499B5}" destId="{7153DCB1-B18E-415F-A2D4-C5B2C0C5B42B}" srcOrd="2" destOrd="0" presId="urn:microsoft.com/office/officeart/2005/8/layout/orgChart1"/>
    <dgm:cxn modelId="{42E84D5B-29FF-41B7-A011-4C3F3903AC3C}" type="presParOf" srcId="{69ED1793-AFAD-4C27-BC4F-89BD3A2499B5}" destId="{BE2F9C24-67E3-4843-8BC4-268506BA620F}" srcOrd="3" destOrd="0" presId="urn:microsoft.com/office/officeart/2005/8/layout/orgChart1"/>
    <dgm:cxn modelId="{A9A76685-447C-4B23-878F-29A40F66D5D4}" type="presParOf" srcId="{BE2F9C24-67E3-4843-8BC4-268506BA620F}" destId="{78BDDAAA-DF78-4B39-80F2-DC2F3BDA2805}" srcOrd="0" destOrd="0" presId="urn:microsoft.com/office/officeart/2005/8/layout/orgChart1"/>
    <dgm:cxn modelId="{584D022F-536A-4001-8A19-ACB462E815A8}" type="presParOf" srcId="{78BDDAAA-DF78-4B39-80F2-DC2F3BDA2805}" destId="{18E8C92C-E41D-47CF-A403-5FF40F88C185}" srcOrd="0" destOrd="0" presId="urn:microsoft.com/office/officeart/2005/8/layout/orgChart1"/>
    <dgm:cxn modelId="{3ABD6953-7382-4EA5-86CC-5B9F0059256D}" type="presParOf" srcId="{78BDDAAA-DF78-4B39-80F2-DC2F3BDA2805}" destId="{6429D877-6514-4535-8509-785255828006}" srcOrd="1" destOrd="0" presId="urn:microsoft.com/office/officeart/2005/8/layout/orgChart1"/>
    <dgm:cxn modelId="{F26C7D51-7AFB-4D8A-83CF-3D0331CADA1B}" type="presParOf" srcId="{BE2F9C24-67E3-4843-8BC4-268506BA620F}" destId="{445637A2-208E-4038-A8FB-BFB184C30C35}" srcOrd="1" destOrd="0" presId="urn:microsoft.com/office/officeart/2005/8/layout/orgChart1"/>
    <dgm:cxn modelId="{90BA059B-B6A2-420D-B0A7-2AF24F0A648B}" type="presParOf" srcId="{BE2F9C24-67E3-4843-8BC4-268506BA620F}" destId="{9DB116C1-AAE5-47E4-82DA-19644DBDCB06}" srcOrd="2" destOrd="0" presId="urn:microsoft.com/office/officeart/2005/8/layout/orgChart1"/>
    <dgm:cxn modelId="{EE78A840-6315-49FB-971D-0356BFB89012}" type="presParOf" srcId="{69ED1793-AFAD-4C27-BC4F-89BD3A2499B5}" destId="{0C0FD290-0A73-400A-95F3-F2AEFE6CCD02}" srcOrd="4" destOrd="0" presId="urn:microsoft.com/office/officeart/2005/8/layout/orgChart1"/>
    <dgm:cxn modelId="{FFAD2100-30F7-4F03-9836-CAC293BAEF1C}" type="presParOf" srcId="{69ED1793-AFAD-4C27-BC4F-89BD3A2499B5}" destId="{F0D28D38-7460-48D3-9FB9-4B64328A54A8}" srcOrd="5" destOrd="0" presId="urn:microsoft.com/office/officeart/2005/8/layout/orgChart1"/>
    <dgm:cxn modelId="{2589150E-3657-4E77-8C78-3A4956AB20E1}" type="presParOf" srcId="{F0D28D38-7460-48D3-9FB9-4B64328A54A8}" destId="{FA2442D8-A203-4C02-8DA9-56487C8F9AE7}" srcOrd="0" destOrd="0" presId="urn:microsoft.com/office/officeart/2005/8/layout/orgChart1"/>
    <dgm:cxn modelId="{45DBBFB7-12F6-4385-81F4-ED7225BB45F8}" type="presParOf" srcId="{FA2442D8-A203-4C02-8DA9-56487C8F9AE7}" destId="{A828374A-7223-488C-8049-92E5CB286FC3}" srcOrd="0" destOrd="0" presId="urn:microsoft.com/office/officeart/2005/8/layout/orgChart1"/>
    <dgm:cxn modelId="{BF652D08-6C5F-44A5-B498-91A185966C6B}" type="presParOf" srcId="{FA2442D8-A203-4C02-8DA9-56487C8F9AE7}" destId="{06B6D186-2CA9-423A-A57F-932118F2E49B}" srcOrd="1" destOrd="0" presId="urn:microsoft.com/office/officeart/2005/8/layout/orgChart1"/>
    <dgm:cxn modelId="{FB2B4955-4D86-42F7-9281-4BA323BBB0E6}" type="presParOf" srcId="{F0D28D38-7460-48D3-9FB9-4B64328A54A8}" destId="{BD662B07-1AAA-45E4-B114-134551D8D797}" srcOrd="1" destOrd="0" presId="urn:microsoft.com/office/officeart/2005/8/layout/orgChart1"/>
    <dgm:cxn modelId="{065E7EE8-1808-4BA4-98A5-0E27D4F7384A}" type="presParOf" srcId="{F0D28D38-7460-48D3-9FB9-4B64328A54A8}" destId="{5C5B652A-CE55-443D-8A63-DEB45E422A04}" srcOrd="2" destOrd="0" presId="urn:microsoft.com/office/officeart/2005/8/layout/orgChart1"/>
    <dgm:cxn modelId="{6C6FE714-ED88-468E-B160-3CB80E7844DD}" type="presParOf" srcId="{22B20705-9801-4C7A-83EC-A726F984B21C}" destId="{247AEA9A-64B8-4EEF-AA60-08C8A07F572F}" srcOrd="2" destOrd="0" presId="urn:microsoft.com/office/officeart/2005/8/layout/orgChart1"/>
    <dgm:cxn modelId="{F49A86C3-C6A7-4CE8-8CF3-AEEC7A6583B3}" type="presParOf" srcId="{247AEA9A-64B8-4EEF-AA60-08C8A07F572F}" destId="{B35A44F0-E717-4210-A9AE-57798AEFB3E4}" srcOrd="0" destOrd="0" presId="urn:microsoft.com/office/officeart/2005/8/layout/orgChart1"/>
    <dgm:cxn modelId="{FD7A6801-462B-4FA5-B5EF-5DAD114ADB1F}" type="presParOf" srcId="{247AEA9A-64B8-4EEF-AA60-08C8A07F572F}" destId="{A1B8DC6D-978E-44CA-9EE0-257CAFFFB97E}" srcOrd="1" destOrd="0" presId="urn:microsoft.com/office/officeart/2005/8/layout/orgChart1"/>
    <dgm:cxn modelId="{B9BA1696-2015-4C69-A715-2FB45799224C}" type="presParOf" srcId="{A1B8DC6D-978E-44CA-9EE0-257CAFFFB97E}" destId="{DB86E9E0-3000-4E16-B19A-0BE79F429ADA}" srcOrd="0" destOrd="0" presId="urn:microsoft.com/office/officeart/2005/8/layout/orgChart1"/>
    <dgm:cxn modelId="{4320F036-123A-4819-9834-EBDE973493BE}" type="presParOf" srcId="{DB86E9E0-3000-4E16-B19A-0BE79F429ADA}" destId="{74392E53-4F3D-4980-8046-21802D30764C}" srcOrd="0" destOrd="0" presId="urn:microsoft.com/office/officeart/2005/8/layout/orgChart1"/>
    <dgm:cxn modelId="{10BC0D1D-653E-4890-9EF0-7A467081CF9F}" type="presParOf" srcId="{DB86E9E0-3000-4E16-B19A-0BE79F429ADA}" destId="{0E9CCC4B-B87B-4EAB-891D-C0FEAB09301C}" srcOrd="1" destOrd="0" presId="urn:microsoft.com/office/officeart/2005/8/layout/orgChart1"/>
    <dgm:cxn modelId="{72018EAF-5736-41A2-BB71-5CC37828E4D7}" type="presParOf" srcId="{A1B8DC6D-978E-44CA-9EE0-257CAFFFB97E}" destId="{7D771FB3-1424-47BF-8D69-F6F1295B7C9E}" srcOrd="1" destOrd="0" presId="urn:microsoft.com/office/officeart/2005/8/layout/orgChart1"/>
    <dgm:cxn modelId="{BAE77E10-5C5D-49B2-9994-F5B2967114E9}" type="presParOf" srcId="{A1B8DC6D-978E-44CA-9EE0-257CAFFFB97E}" destId="{D0F25D5D-EE37-4A5F-A47D-B98678C832A1}" srcOrd="2" destOrd="0" presId="urn:microsoft.com/office/officeart/2005/8/layout/orgChart1"/>
    <dgm:cxn modelId="{376E5DA8-B725-47FE-B447-AC364722CAA5}" type="presParOf" srcId="{247AEA9A-64B8-4EEF-AA60-08C8A07F572F}" destId="{3601B662-4C4E-4B2A-99D4-6B69DD80EE33}" srcOrd="2" destOrd="0" presId="urn:microsoft.com/office/officeart/2005/8/layout/orgChart1"/>
    <dgm:cxn modelId="{3636C960-533F-4EA1-BE86-7D979EF5ECAC}" type="presParOf" srcId="{247AEA9A-64B8-4EEF-AA60-08C8A07F572F}" destId="{4E88671E-1271-467D-8CB8-CF0ECA922D44}" srcOrd="3" destOrd="0" presId="urn:microsoft.com/office/officeart/2005/8/layout/orgChart1"/>
    <dgm:cxn modelId="{72E8F87B-3E84-46EF-99E6-A72555BBCDE2}" type="presParOf" srcId="{4E88671E-1271-467D-8CB8-CF0ECA922D44}" destId="{25516B17-7D37-463F-8D4E-4DD4168760C3}" srcOrd="0" destOrd="0" presId="urn:microsoft.com/office/officeart/2005/8/layout/orgChart1"/>
    <dgm:cxn modelId="{13774EAD-8FC2-40BD-93F6-418B3786FB01}" type="presParOf" srcId="{25516B17-7D37-463F-8D4E-4DD4168760C3}" destId="{849AAB59-3296-43CF-BBEF-E9F7ED31944C}" srcOrd="0" destOrd="0" presId="urn:microsoft.com/office/officeart/2005/8/layout/orgChart1"/>
    <dgm:cxn modelId="{DFD0C1DE-F8B3-4B3A-91A4-B30F53E35B96}" type="presParOf" srcId="{25516B17-7D37-463F-8D4E-4DD4168760C3}" destId="{72E4FB82-F900-4C81-B02D-76047AEF164E}" srcOrd="1" destOrd="0" presId="urn:microsoft.com/office/officeart/2005/8/layout/orgChart1"/>
    <dgm:cxn modelId="{8DE5F7CA-26A4-497E-B254-05B9C5023CA6}" type="presParOf" srcId="{4E88671E-1271-467D-8CB8-CF0ECA922D44}" destId="{67C32656-62FB-4C13-A0A0-5C260097A01E}" srcOrd="1" destOrd="0" presId="urn:microsoft.com/office/officeart/2005/8/layout/orgChart1"/>
    <dgm:cxn modelId="{427BABAD-DD17-4F37-8375-345AAFB3CEFF}" type="presParOf" srcId="{4E88671E-1271-467D-8CB8-CF0ECA922D44}" destId="{2D0C9FCD-08B3-41D9-8E7F-92394AAFC36A}" srcOrd="2" destOrd="0" presId="urn:microsoft.com/office/officeart/2005/8/layout/orgChart1"/>
  </dgm:cxnLst>
  <dgm:bg>
    <a:blipFill>
      <a:blip xmlns:r="http://schemas.openxmlformats.org/officeDocument/2006/relationships" r:embed="rId1"/>
      <a:stretch>
        <a:fillRect/>
      </a:stretch>
    </a:blipFill>
  </dgm:bg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8D5C4B4-F816-4B11-A303-996B8EFB0B2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BFD518-0843-4D36-BF53-C2990287B0E5}">
      <dgm:prSet/>
      <dgm:spPr/>
      <dgm:t>
        <a:bodyPr/>
        <a:lstStyle/>
        <a:p>
          <a:pPr rtl="0"/>
          <a:r>
            <a:rPr lang="ru-RU" u="sng" dirty="0" err="1" smtClean="0">
              <a:solidFill>
                <a:srgbClr val="C00000"/>
              </a:solidFill>
            </a:rPr>
            <a:t>Амрл</a:t>
          </a:r>
          <a:r>
            <a:rPr lang="en-US" u="sng" dirty="0" smtClean="0">
              <a:solidFill>
                <a:srgbClr val="C00000"/>
              </a:solidFill>
            </a:rPr>
            <a:t>h</a:t>
          </a:r>
          <a:r>
            <a:rPr lang="ru-RU" u="sng" dirty="0" err="1" smtClean="0">
              <a:solidFill>
                <a:srgbClr val="C00000"/>
              </a:solidFill>
            </a:rPr>
            <a:t>н</a:t>
          </a:r>
          <a:r>
            <a:rPr lang="ru-RU" u="sng" dirty="0" smtClean="0">
              <a:solidFill>
                <a:srgbClr val="C00000"/>
              </a:solidFill>
            </a:rPr>
            <a:t>  </a:t>
          </a:r>
          <a:endParaRPr lang="ru-RU" dirty="0">
            <a:solidFill>
              <a:srgbClr val="C00000"/>
            </a:solidFill>
          </a:endParaRPr>
        </a:p>
      </dgm:t>
    </dgm:pt>
    <dgm:pt modelId="{5759A588-8551-4185-A2FE-F085B895A8D1}" type="parTrans" cxnId="{AFE37DD7-2408-4149-86F0-7D948B9C645C}">
      <dgm:prSet/>
      <dgm:spPr/>
      <dgm:t>
        <a:bodyPr/>
        <a:lstStyle/>
        <a:p>
          <a:endParaRPr lang="ru-RU"/>
        </a:p>
      </dgm:t>
    </dgm:pt>
    <dgm:pt modelId="{1F3C61BB-6D8C-464A-B112-B9917B54878E}" type="sibTrans" cxnId="{AFE37DD7-2408-4149-86F0-7D948B9C645C}">
      <dgm:prSet/>
      <dgm:spPr/>
      <dgm:t>
        <a:bodyPr/>
        <a:lstStyle/>
        <a:p>
          <a:endParaRPr lang="ru-RU"/>
        </a:p>
      </dgm:t>
    </dgm:pt>
    <dgm:pt modelId="{48BE2392-CF42-4E88-AE7E-3F889A03ACCF}">
      <dgm:prSet/>
      <dgm:spPr/>
      <dgm:t>
        <a:bodyPr/>
        <a:lstStyle/>
        <a:p>
          <a:pPr rtl="0"/>
          <a:r>
            <a:rPr lang="ru-RU" dirty="0" err="1" smtClean="0">
              <a:solidFill>
                <a:srgbClr val="C00000"/>
              </a:solidFill>
            </a:rPr>
            <a:t>удан</a:t>
          </a:r>
          <a:r>
            <a:rPr lang="ru-RU" dirty="0" smtClean="0">
              <a:solidFill>
                <a:srgbClr val="C00000"/>
              </a:solidFill>
            </a:rPr>
            <a:t> </a:t>
          </a:r>
          <a:r>
            <a:rPr lang="ru-RU" dirty="0" err="1" smtClean="0">
              <a:solidFill>
                <a:srgbClr val="C00000"/>
              </a:solidFill>
            </a:rPr>
            <a:t>күләсн, байрта</a:t>
          </a:r>
          <a:endParaRPr lang="ru-RU" dirty="0">
            <a:solidFill>
              <a:srgbClr val="C00000"/>
            </a:solidFill>
          </a:endParaRPr>
        </a:p>
      </dgm:t>
    </dgm:pt>
    <dgm:pt modelId="{8A6F6AD1-762C-4914-8258-E417B5C01833}" type="parTrans" cxnId="{B46183F0-1B4C-41C4-B251-75D4D462A41B}">
      <dgm:prSet/>
      <dgm:spPr/>
      <dgm:t>
        <a:bodyPr/>
        <a:lstStyle/>
        <a:p>
          <a:endParaRPr lang="ru-RU"/>
        </a:p>
      </dgm:t>
    </dgm:pt>
    <dgm:pt modelId="{D6FA6442-E183-491D-9431-6E141FBCEF8F}" type="sibTrans" cxnId="{B46183F0-1B4C-41C4-B251-75D4D462A41B}">
      <dgm:prSet/>
      <dgm:spPr/>
      <dgm:t>
        <a:bodyPr/>
        <a:lstStyle/>
        <a:p>
          <a:endParaRPr lang="ru-RU"/>
        </a:p>
      </dgm:t>
    </dgm:pt>
    <dgm:pt modelId="{3457423D-4A3A-4DAC-AE4A-4CB14AAB3678}">
      <dgm:prSet/>
      <dgm:spPr/>
      <dgm:t>
        <a:bodyPr/>
        <a:lstStyle/>
        <a:p>
          <a:pPr rtl="0"/>
          <a:r>
            <a:rPr lang="ru-RU" dirty="0" err="1" smtClean="0">
              <a:solidFill>
                <a:srgbClr val="C00000"/>
              </a:solidFill>
            </a:rPr>
            <a:t>амрх</a:t>
          </a:r>
          <a:r>
            <a:rPr lang="ru-RU" dirty="0" smtClean="0">
              <a:solidFill>
                <a:srgbClr val="C00000"/>
              </a:solidFill>
            </a:rPr>
            <a:t>, </a:t>
          </a:r>
          <a:r>
            <a:rPr lang="ru-RU" dirty="0" err="1" smtClean="0">
              <a:solidFill>
                <a:srgbClr val="C00000"/>
              </a:solidFill>
            </a:rPr>
            <a:t>сергх</a:t>
          </a:r>
          <a:r>
            <a:rPr lang="ru-RU" dirty="0" smtClean="0">
              <a:solidFill>
                <a:srgbClr val="C00000"/>
              </a:solidFill>
            </a:rPr>
            <a:t>, </a:t>
          </a:r>
          <a:r>
            <a:rPr lang="ru-RU" dirty="0" err="1" smtClean="0">
              <a:solidFill>
                <a:srgbClr val="C00000"/>
              </a:solidFill>
            </a:rPr>
            <a:t>унтх</a:t>
          </a:r>
          <a:r>
            <a:rPr lang="ru-RU" dirty="0" smtClean="0">
              <a:solidFill>
                <a:srgbClr val="C00000"/>
              </a:solidFill>
            </a:rPr>
            <a:t> </a:t>
          </a:r>
          <a:r>
            <a:rPr lang="ru-RU" dirty="0" smtClean="0"/>
            <a:t>.</a:t>
          </a:r>
          <a:endParaRPr lang="ru-RU" dirty="0"/>
        </a:p>
      </dgm:t>
    </dgm:pt>
    <dgm:pt modelId="{9DFA9BF8-526C-4387-8B36-D1005DCA5402}" type="parTrans" cxnId="{EC62C609-A4CF-4287-9EF8-33066C48E46E}">
      <dgm:prSet/>
      <dgm:spPr/>
      <dgm:t>
        <a:bodyPr/>
        <a:lstStyle/>
        <a:p>
          <a:endParaRPr lang="ru-RU"/>
        </a:p>
      </dgm:t>
    </dgm:pt>
    <dgm:pt modelId="{868A0C58-8CC0-40CD-816F-AF22B0D694EB}" type="sibTrans" cxnId="{EC62C609-A4CF-4287-9EF8-33066C48E46E}">
      <dgm:prSet/>
      <dgm:spPr/>
      <dgm:t>
        <a:bodyPr/>
        <a:lstStyle/>
        <a:p>
          <a:endParaRPr lang="ru-RU"/>
        </a:p>
      </dgm:t>
    </dgm:pt>
    <dgm:pt modelId="{E69303FA-978C-4586-A9DA-74C1D2835E26}">
      <dgm:prSet/>
      <dgm:spPr/>
      <dgm:t>
        <a:bodyPr/>
        <a:lstStyle/>
        <a:p>
          <a:pPr rtl="0"/>
          <a:r>
            <a:rPr lang="ru-RU" dirty="0" err="1" smtClean="0">
              <a:solidFill>
                <a:srgbClr val="C00000"/>
              </a:solidFill>
            </a:rPr>
            <a:t>Дарани</a:t>
          </a:r>
          <a:r>
            <a:rPr lang="ru-RU" dirty="0" smtClean="0">
              <a:solidFill>
                <a:srgbClr val="C00000"/>
              </a:solidFill>
            </a:rPr>
            <a:t> </a:t>
          </a:r>
          <a:r>
            <a:rPr lang="ru-RU" dirty="0" err="1" smtClean="0">
              <a:solidFill>
                <a:srgbClr val="C00000"/>
              </a:solidFill>
            </a:rPr>
            <a:t>сулхврт</a:t>
          </a:r>
          <a:r>
            <a:rPr lang="ru-RU" dirty="0" smtClean="0">
              <a:solidFill>
                <a:srgbClr val="C00000"/>
              </a:solidFill>
            </a:rPr>
            <a:t> </a:t>
          </a:r>
          <a:r>
            <a:rPr lang="ru-RU" dirty="0" err="1" smtClean="0">
              <a:solidFill>
                <a:srgbClr val="C00000"/>
              </a:solidFill>
            </a:rPr>
            <a:t>теӊгсүр орх</a:t>
          </a:r>
          <a:r>
            <a:rPr lang="ru-RU" dirty="0" smtClean="0">
              <a:solidFill>
                <a:srgbClr val="C00000"/>
              </a:solidFill>
            </a:rPr>
            <a:t>.</a:t>
          </a:r>
          <a:endParaRPr lang="ru-RU" dirty="0">
            <a:solidFill>
              <a:srgbClr val="C00000"/>
            </a:solidFill>
          </a:endParaRPr>
        </a:p>
      </dgm:t>
    </dgm:pt>
    <dgm:pt modelId="{55F7E2F5-271D-4654-A51F-EE43F0FF8B8E}" type="parTrans" cxnId="{139C70AB-59E7-4430-9752-12C0BDA5F05D}">
      <dgm:prSet/>
      <dgm:spPr/>
      <dgm:t>
        <a:bodyPr/>
        <a:lstStyle/>
        <a:p>
          <a:endParaRPr lang="ru-RU"/>
        </a:p>
      </dgm:t>
    </dgm:pt>
    <dgm:pt modelId="{50298D6B-178C-443A-A85C-F5512EB6E8CD}" type="sibTrans" cxnId="{139C70AB-59E7-4430-9752-12C0BDA5F05D}">
      <dgm:prSet/>
      <dgm:spPr/>
      <dgm:t>
        <a:bodyPr/>
        <a:lstStyle/>
        <a:p>
          <a:endParaRPr lang="ru-RU"/>
        </a:p>
      </dgm:t>
    </dgm:pt>
    <dgm:pt modelId="{2AE9816D-C322-4B11-B007-F46063E4C268}">
      <dgm:prSet/>
      <dgm:spPr/>
      <dgm:t>
        <a:bodyPr/>
        <a:lstStyle/>
        <a:p>
          <a:pPr rtl="0"/>
          <a:r>
            <a:rPr lang="ru-RU" dirty="0" err="1" smtClean="0">
              <a:solidFill>
                <a:srgbClr val="C00000"/>
              </a:solidFill>
            </a:rPr>
            <a:t>Санан</a:t>
          </a:r>
          <a:endParaRPr lang="ru-RU" dirty="0">
            <a:solidFill>
              <a:srgbClr val="C00000"/>
            </a:solidFill>
          </a:endParaRPr>
        </a:p>
      </dgm:t>
    </dgm:pt>
    <dgm:pt modelId="{A723DF26-7B4D-48D9-BE7D-47C718B8B4F9}" type="parTrans" cxnId="{15CFF8AB-8DDC-4504-848B-52501DF97949}">
      <dgm:prSet/>
      <dgm:spPr/>
      <dgm:t>
        <a:bodyPr/>
        <a:lstStyle/>
        <a:p>
          <a:endParaRPr lang="ru-RU"/>
        </a:p>
      </dgm:t>
    </dgm:pt>
    <dgm:pt modelId="{7ACD1E39-297E-4723-8B61-11F3FA08495B}" type="sibTrans" cxnId="{15CFF8AB-8DDC-4504-848B-52501DF97949}">
      <dgm:prSet/>
      <dgm:spPr/>
      <dgm:t>
        <a:bodyPr/>
        <a:lstStyle/>
        <a:p>
          <a:endParaRPr lang="ru-RU"/>
        </a:p>
      </dgm:t>
    </dgm:pt>
    <dgm:pt modelId="{1DD520C6-ECBA-4BB7-B9E5-24D32F3EBB5C}" type="pres">
      <dgm:prSet presAssocID="{28D5C4B4-F816-4B11-A303-996B8EFB0B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94FA52-CB01-430A-A9BD-5FDE4DD832E0}" type="pres">
      <dgm:prSet presAssocID="{28D5C4B4-F816-4B11-A303-996B8EFB0B20}" presName="arrow" presStyleLbl="bgShp" presStyleIdx="0" presStyleCnt="1"/>
      <dgm:spPr/>
    </dgm:pt>
    <dgm:pt modelId="{3C94309D-9C0D-4B5D-B93F-A293F3A0C67B}" type="pres">
      <dgm:prSet presAssocID="{28D5C4B4-F816-4B11-A303-996B8EFB0B20}" presName="points" presStyleCnt="0"/>
      <dgm:spPr/>
    </dgm:pt>
    <dgm:pt modelId="{6B01EE61-1E26-48DC-8972-A1EF753A17CE}" type="pres">
      <dgm:prSet presAssocID="{AFBFD518-0843-4D36-BF53-C2990287B0E5}" presName="compositeA" presStyleCnt="0"/>
      <dgm:spPr/>
    </dgm:pt>
    <dgm:pt modelId="{CD011222-D31F-4D65-BAD9-5E95A4EDAAD1}" type="pres">
      <dgm:prSet presAssocID="{AFBFD518-0843-4D36-BF53-C2990287B0E5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95FB2-DB78-4567-9B2F-366D8DA91365}" type="pres">
      <dgm:prSet presAssocID="{AFBFD518-0843-4D36-BF53-C2990287B0E5}" presName="circleA" presStyleLbl="node1" presStyleIdx="0" presStyleCnt="5"/>
      <dgm:spPr/>
    </dgm:pt>
    <dgm:pt modelId="{F9B26D7B-622E-4AEB-9F99-FA557FD7779D}" type="pres">
      <dgm:prSet presAssocID="{AFBFD518-0843-4D36-BF53-C2990287B0E5}" presName="spaceA" presStyleCnt="0"/>
      <dgm:spPr/>
    </dgm:pt>
    <dgm:pt modelId="{D7D8F4B6-C50A-46E5-8C98-52BBA1CF950B}" type="pres">
      <dgm:prSet presAssocID="{1F3C61BB-6D8C-464A-B112-B9917B54878E}" presName="space" presStyleCnt="0"/>
      <dgm:spPr/>
    </dgm:pt>
    <dgm:pt modelId="{C06B5392-AFE1-44C9-8D30-DA9F17A7F3C7}" type="pres">
      <dgm:prSet presAssocID="{48BE2392-CF42-4E88-AE7E-3F889A03ACCF}" presName="compositeB" presStyleCnt="0"/>
      <dgm:spPr/>
    </dgm:pt>
    <dgm:pt modelId="{8413E521-E798-4DF1-93E3-A0E9573C04FB}" type="pres">
      <dgm:prSet presAssocID="{48BE2392-CF42-4E88-AE7E-3F889A03ACCF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F7879-BCC8-45A0-8574-D0C16894388B}" type="pres">
      <dgm:prSet presAssocID="{48BE2392-CF42-4E88-AE7E-3F889A03ACCF}" presName="circleB" presStyleLbl="node1" presStyleIdx="1" presStyleCnt="5"/>
      <dgm:spPr/>
    </dgm:pt>
    <dgm:pt modelId="{A7DE45F8-9EDF-4CBD-AA33-651043524B08}" type="pres">
      <dgm:prSet presAssocID="{48BE2392-CF42-4E88-AE7E-3F889A03ACCF}" presName="spaceB" presStyleCnt="0"/>
      <dgm:spPr/>
    </dgm:pt>
    <dgm:pt modelId="{3DD0B263-FB36-4B7D-AAD8-4DED993708F3}" type="pres">
      <dgm:prSet presAssocID="{D6FA6442-E183-491D-9431-6E141FBCEF8F}" presName="space" presStyleCnt="0"/>
      <dgm:spPr/>
    </dgm:pt>
    <dgm:pt modelId="{BD6BC975-04E8-403B-8E2A-3BE8CBF046FF}" type="pres">
      <dgm:prSet presAssocID="{3457423D-4A3A-4DAC-AE4A-4CB14AAB3678}" presName="compositeA" presStyleCnt="0"/>
      <dgm:spPr/>
    </dgm:pt>
    <dgm:pt modelId="{9D1A31E7-7713-42B1-84C6-7C8F031177C6}" type="pres">
      <dgm:prSet presAssocID="{3457423D-4A3A-4DAC-AE4A-4CB14AAB3678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AFF5D-6A24-4BAA-9707-D2A04EC7A4CF}" type="pres">
      <dgm:prSet presAssocID="{3457423D-4A3A-4DAC-AE4A-4CB14AAB3678}" presName="circleA" presStyleLbl="node1" presStyleIdx="2" presStyleCnt="5"/>
      <dgm:spPr/>
    </dgm:pt>
    <dgm:pt modelId="{52184FED-0F5B-49A8-8FB1-1DDEDEA65F5B}" type="pres">
      <dgm:prSet presAssocID="{3457423D-4A3A-4DAC-AE4A-4CB14AAB3678}" presName="spaceA" presStyleCnt="0"/>
      <dgm:spPr/>
    </dgm:pt>
    <dgm:pt modelId="{8C6FDE17-3990-4FF3-B73D-8137EBC69DAB}" type="pres">
      <dgm:prSet presAssocID="{868A0C58-8CC0-40CD-816F-AF22B0D694EB}" presName="space" presStyleCnt="0"/>
      <dgm:spPr/>
    </dgm:pt>
    <dgm:pt modelId="{D47F3EC0-0C7A-4D25-8CE9-14996B693165}" type="pres">
      <dgm:prSet presAssocID="{E69303FA-978C-4586-A9DA-74C1D2835E26}" presName="compositeB" presStyleCnt="0"/>
      <dgm:spPr/>
    </dgm:pt>
    <dgm:pt modelId="{BD8B3B5C-ADCA-4968-BBF3-160B9BD84A2C}" type="pres">
      <dgm:prSet presAssocID="{E69303FA-978C-4586-A9DA-74C1D2835E26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A9769-D5BD-4D67-9E39-B8E3802C9D28}" type="pres">
      <dgm:prSet presAssocID="{E69303FA-978C-4586-A9DA-74C1D2835E26}" presName="circleB" presStyleLbl="node1" presStyleIdx="3" presStyleCnt="5"/>
      <dgm:spPr/>
    </dgm:pt>
    <dgm:pt modelId="{BE7DDAE8-B21E-4C6B-AC0E-8AD405C3F26C}" type="pres">
      <dgm:prSet presAssocID="{E69303FA-978C-4586-A9DA-74C1D2835E26}" presName="spaceB" presStyleCnt="0"/>
      <dgm:spPr/>
    </dgm:pt>
    <dgm:pt modelId="{1AC21FFE-4CCB-4A6E-8DB9-AEDDC4D6EFD0}" type="pres">
      <dgm:prSet presAssocID="{50298D6B-178C-443A-A85C-F5512EB6E8CD}" presName="space" presStyleCnt="0"/>
      <dgm:spPr/>
    </dgm:pt>
    <dgm:pt modelId="{1F21575A-369C-4D39-A318-64965B693F9F}" type="pres">
      <dgm:prSet presAssocID="{2AE9816D-C322-4B11-B007-F46063E4C268}" presName="compositeA" presStyleCnt="0"/>
      <dgm:spPr/>
    </dgm:pt>
    <dgm:pt modelId="{8D2CE924-B131-4096-816F-A0C89A632D1D}" type="pres">
      <dgm:prSet presAssocID="{2AE9816D-C322-4B11-B007-F46063E4C268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CBD81-780F-4773-998D-C98BA1F6EF85}" type="pres">
      <dgm:prSet presAssocID="{2AE9816D-C322-4B11-B007-F46063E4C268}" presName="circleA" presStyleLbl="node1" presStyleIdx="4" presStyleCnt="5"/>
      <dgm:spPr/>
    </dgm:pt>
    <dgm:pt modelId="{A6BFF29A-D096-4979-8439-A21210A3D8BB}" type="pres">
      <dgm:prSet presAssocID="{2AE9816D-C322-4B11-B007-F46063E4C268}" presName="spaceA" presStyleCnt="0"/>
      <dgm:spPr/>
    </dgm:pt>
  </dgm:ptLst>
  <dgm:cxnLst>
    <dgm:cxn modelId="{1B601E01-EAE6-46AD-BD6E-EE72D19158BC}" type="presOf" srcId="{28D5C4B4-F816-4B11-A303-996B8EFB0B20}" destId="{1DD520C6-ECBA-4BB7-B9E5-24D32F3EBB5C}" srcOrd="0" destOrd="0" presId="urn:microsoft.com/office/officeart/2005/8/layout/hProcess11"/>
    <dgm:cxn modelId="{021C2DAC-FBA4-42DF-B540-312DD9342F08}" type="presOf" srcId="{48BE2392-CF42-4E88-AE7E-3F889A03ACCF}" destId="{8413E521-E798-4DF1-93E3-A0E9573C04FB}" srcOrd="0" destOrd="0" presId="urn:microsoft.com/office/officeart/2005/8/layout/hProcess11"/>
    <dgm:cxn modelId="{139C70AB-59E7-4430-9752-12C0BDA5F05D}" srcId="{28D5C4B4-F816-4B11-A303-996B8EFB0B20}" destId="{E69303FA-978C-4586-A9DA-74C1D2835E26}" srcOrd="3" destOrd="0" parTransId="{55F7E2F5-271D-4654-A51F-EE43F0FF8B8E}" sibTransId="{50298D6B-178C-443A-A85C-F5512EB6E8CD}"/>
    <dgm:cxn modelId="{CEA8DE83-3D1F-42CB-9A6E-6A4BA9E523C3}" type="presOf" srcId="{AFBFD518-0843-4D36-BF53-C2990287B0E5}" destId="{CD011222-D31F-4D65-BAD9-5E95A4EDAAD1}" srcOrd="0" destOrd="0" presId="urn:microsoft.com/office/officeart/2005/8/layout/hProcess11"/>
    <dgm:cxn modelId="{DC204456-6CE0-400F-9B4A-77557C64A933}" type="presOf" srcId="{2AE9816D-C322-4B11-B007-F46063E4C268}" destId="{8D2CE924-B131-4096-816F-A0C89A632D1D}" srcOrd="0" destOrd="0" presId="urn:microsoft.com/office/officeart/2005/8/layout/hProcess11"/>
    <dgm:cxn modelId="{B46183F0-1B4C-41C4-B251-75D4D462A41B}" srcId="{28D5C4B4-F816-4B11-A303-996B8EFB0B20}" destId="{48BE2392-CF42-4E88-AE7E-3F889A03ACCF}" srcOrd="1" destOrd="0" parTransId="{8A6F6AD1-762C-4914-8258-E417B5C01833}" sibTransId="{D6FA6442-E183-491D-9431-6E141FBCEF8F}"/>
    <dgm:cxn modelId="{EC62C609-A4CF-4287-9EF8-33066C48E46E}" srcId="{28D5C4B4-F816-4B11-A303-996B8EFB0B20}" destId="{3457423D-4A3A-4DAC-AE4A-4CB14AAB3678}" srcOrd="2" destOrd="0" parTransId="{9DFA9BF8-526C-4387-8B36-D1005DCA5402}" sibTransId="{868A0C58-8CC0-40CD-816F-AF22B0D694EB}"/>
    <dgm:cxn modelId="{D3B8EAB8-0533-4D49-8B71-787700355A59}" type="presOf" srcId="{E69303FA-978C-4586-A9DA-74C1D2835E26}" destId="{BD8B3B5C-ADCA-4968-BBF3-160B9BD84A2C}" srcOrd="0" destOrd="0" presId="urn:microsoft.com/office/officeart/2005/8/layout/hProcess11"/>
    <dgm:cxn modelId="{AFE37DD7-2408-4149-86F0-7D948B9C645C}" srcId="{28D5C4B4-F816-4B11-A303-996B8EFB0B20}" destId="{AFBFD518-0843-4D36-BF53-C2990287B0E5}" srcOrd="0" destOrd="0" parTransId="{5759A588-8551-4185-A2FE-F085B895A8D1}" sibTransId="{1F3C61BB-6D8C-464A-B112-B9917B54878E}"/>
    <dgm:cxn modelId="{15CFF8AB-8DDC-4504-848B-52501DF97949}" srcId="{28D5C4B4-F816-4B11-A303-996B8EFB0B20}" destId="{2AE9816D-C322-4B11-B007-F46063E4C268}" srcOrd="4" destOrd="0" parTransId="{A723DF26-7B4D-48D9-BE7D-47C718B8B4F9}" sibTransId="{7ACD1E39-297E-4723-8B61-11F3FA08495B}"/>
    <dgm:cxn modelId="{3E35BB74-9B52-4B9E-A722-AF8B0577D33D}" type="presOf" srcId="{3457423D-4A3A-4DAC-AE4A-4CB14AAB3678}" destId="{9D1A31E7-7713-42B1-84C6-7C8F031177C6}" srcOrd="0" destOrd="0" presId="urn:microsoft.com/office/officeart/2005/8/layout/hProcess11"/>
    <dgm:cxn modelId="{84BDA6DA-A963-4902-9579-8047FC94AB03}" type="presParOf" srcId="{1DD520C6-ECBA-4BB7-B9E5-24D32F3EBB5C}" destId="{7794FA52-CB01-430A-A9BD-5FDE4DD832E0}" srcOrd="0" destOrd="0" presId="urn:microsoft.com/office/officeart/2005/8/layout/hProcess11"/>
    <dgm:cxn modelId="{B3E51509-3F95-412D-BB9F-D3388E4C3336}" type="presParOf" srcId="{1DD520C6-ECBA-4BB7-B9E5-24D32F3EBB5C}" destId="{3C94309D-9C0D-4B5D-B93F-A293F3A0C67B}" srcOrd="1" destOrd="0" presId="urn:microsoft.com/office/officeart/2005/8/layout/hProcess11"/>
    <dgm:cxn modelId="{5F4B0C09-02F7-4EDB-BC13-E5C7CBD7F77B}" type="presParOf" srcId="{3C94309D-9C0D-4B5D-B93F-A293F3A0C67B}" destId="{6B01EE61-1E26-48DC-8972-A1EF753A17CE}" srcOrd="0" destOrd="0" presId="urn:microsoft.com/office/officeart/2005/8/layout/hProcess11"/>
    <dgm:cxn modelId="{9D6215A0-C7C1-41AD-8DC9-C6E62549284C}" type="presParOf" srcId="{6B01EE61-1E26-48DC-8972-A1EF753A17CE}" destId="{CD011222-D31F-4D65-BAD9-5E95A4EDAAD1}" srcOrd="0" destOrd="0" presId="urn:microsoft.com/office/officeart/2005/8/layout/hProcess11"/>
    <dgm:cxn modelId="{8570D502-8A11-49E0-9639-4E9AC20E38F9}" type="presParOf" srcId="{6B01EE61-1E26-48DC-8972-A1EF753A17CE}" destId="{ECC95FB2-DB78-4567-9B2F-366D8DA91365}" srcOrd="1" destOrd="0" presId="urn:microsoft.com/office/officeart/2005/8/layout/hProcess11"/>
    <dgm:cxn modelId="{7AA06CA9-A2A4-4D12-B43D-B756A1E91AFC}" type="presParOf" srcId="{6B01EE61-1E26-48DC-8972-A1EF753A17CE}" destId="{F9B26D7B-622E-4AEB-9F99-FA557FD7779D}" srcOrd="2" destOrd="0" presId="urn:microsoft.com/office/officeart/2005/8/layout/hProcess11"/>
    <dgm:cxn modelId="{F3DC8476-4C61-405D-B6A0-2A259B7F0F15}" type="presParOf" srcId="{3C94309D-9C0D-4B5D-B93F-A293F3A0C67B}" destId="{D7D8F4B6-C50A-46E5-8C98-52BBA1CF950B}" srcOrd="1" destOrd="0" presId="urn:microsoft.com/office/officeart/2005/8/layout/hProcess11"/>
    <dgm:cxn modelId="{70041D08-5EAC-404B-A8FB-5A31CAF732A0}" type="presParOf" srcId="{3C94309D-9C0D-4B5D-B93F-A293F3A0C67B}" destId="{C06B5392-AFE1-44C9-8D30-DA9F17A7F3C7}" srcOrd="2" destOrd="0" presId="urn:microsoft.com/office/officeart/2005/8/layout/hProcess11"/>
    <dgm:cxn modelId="{84926988-EBC4-48B4-BA80-BECD4782788C}" type="presParOf" srcId="{C06B5392-AFE1-44C9-8D30-DA9F17A7F3C7}" destId="{8413E521-E798-4DF1-93E3-A0E9573C04FB}" srcOrd="0" destOrd="0" presId="urn:microsoft.com/office/officeart/2005/8/layout/hProcess11"/>
    <dgm:cxn modelId="{2346431E-17D7-423F-8D62-793839E1AF22}" type="presParOf" srcId="{C06B5392-AFE1-44C9-8D30-DA9F17A7F3C7}" destId="{A81F7879-BCC8-45A0-8574-D0C16894388B}" srcOrd="1" destOrd="0" presId="urn:microsoft.com/office/officeart/2005/8/layout/hProcess11"/>
    <dgm:cxn modelId="{DD2AA6B4-3ADB-405F-A43C-561FBFF77B14}" type="presParOf" srcId="{C06B5392-AFE1-44C9-8D30-DA9F17A7F3C7}" destId="{A7DE45F8-9EDF-4CBD-AA33-651043524B08}" srcOrd="2" destOrd="0" presId="urn:microsoft.com/office/officeart/2005/8/layout/hProcess11"/>
    <dgm:cxn modelId="{A1E4D4AB-69AF-486A-99FD-E247DBC80AA5}" type="presParOf" srcId="{3C94309D-9C0D-4B5D-B93F-A293F3A0C67B}" destId="{3DD0B263-FB36-4B7D-AAD8-4DED993708F3}" srcOrd="3" destOrd="0" presId="urn:microsoft.com/office/officeart/2005/8/layout/hProcess11"/>
    <dgm:cxn modelId="{AD5BD2AA-7649-416A-82B8-8CEBC9EB4D7F}" type="presParOf" srcId="{3C94309D-9C0D-4B5D-B93F-A293F3A0C67B}" destId="{BD6BC975-04E8-403B-8E2A-3BE8CBF046FF}" srcOrd="4" destOrd="0" presId="urn:microsoft.com/office/officeart/2005/8/layout/hProcess11"/>
    <dgm:cxn modelId="{3F4E14A1-AAFB-46DC-8F78-88E208C1740D}" type="presParOf" srcId="{BD6BC975-04E8-403B-8E2A-3BE8CBF046FF}" destId="{9D1A31E7-7713-42B1-84C6-7C8F031177C6}" srcOrd="0" destOrd="0" presId="urn:microsoft.com/office/officeart/2005/8/layout/hProcess11"/>
    <dgm:cxn modelId="{83F616FB-51E1-48CA-868A-1CD7DF8DA15E}" type="presParOf" srcId="{BD6BC975-04E8-403B-8E2A-3BE8CBF046FF}" destId="{BDEAFF5D-6A24-4BAA-9707-D2A04EC7A4CF}" srcOrd="1" destOrd="0" presId="urn:microsoft.com/office/officeart/2005/8/layout/hProcess11"/>
    <dgm:cxn modelId="{994ED3B6-FF4B-46C5-9002-4772DFEEBE47}" type="presParOf" srcId="{BD6BC975-04E8-403B-8E2A-3BE8CBF046FF}" destId="{52184FED-0F5B-49A8-8FB1-1DDEDEA65F5B}" srcOrd="2" destOrd="0" presId="urn:microsoft.com/office/officeart/2005/8/layout/hProcess11"/>
    <dgm:cxn modelId="{04C2ECED-5F7D-4B08-ADC0-10F00B8CF9FB}" type="presParOf" srcId="{3C94309D-9C0D-4B5D-B93F-A293F3A0C67B}" destId="{8C6FDE17-3990-4FF3-B73D-8137EBC69DAB}" srcOrd="5" destOrd="0" presId="urn:microsoft.com/office/officeart/2005/8/layout/hProcess11"/>
    <dgm:cxn modelId="{628AEFF8-8B6D-43A3-8B35-F6D4236D929C}" type="presParOf" srcId="{3C94309D-9C0D-4B5D-B93F-A293F3A0C67B}" destId="{D47F3EC0-0C7A-4D25-8CE9-14996B693165}" srcOrd="6" destOrd="0" presId="urn:microsoft.com/office/officeart/2005/8/layout/hProcess11"/>
    <dgm:cxn modelId="{642B77E6-DE0F-40DC-83B3-7847B7B167E4}" type="presParOf" srcId="{D47F3EC0-0C7A-4D25-8CE9-14996B693165}" destId="{BD8B3B5C-ADCA-4968-BBF3-160B9BD84A2C}" srcOrd="0" destOrd="0" presId="urn:microsoft.com/office/officeart/2005/8/layout/hProcess11"/>
    <dgm:cxn modelId="{C776415B-37F2-4C24-BDED-9AE2128B3F71}" type="presParOf" srcId="{D47F3EC0-0C7A-4D25-8CE9-14996B693165}" destId="{C77A9769-D5BD-4D67-9E39-B8E3802C9D28}" srcOrd="1" destOrd="0" presId="urn:microsoft.com/office/officeart/2005/8/layout/hProcess11"/>
    <dgm:cxn modelId="{FF030994-CD27-4CC1-8A2C-DF53EEACAD2F}" type="presParOf" srcId="{D47F3EC0-0C7A-4D25-8CE9-14996B693165}" destId="{BE7DDAE8-B21E-4C6B-AC0E-8AD405C3F26C}" srcOrd="2" destOrd="0" presId="urn:microsoft.com/office/officeart/2005/8/layout/hProcess11"/>
    <dgm:cxn modelId="{3D4F904B-31FD-43BA-B6C7-6055A69CD5CF}" type="presParOf" srcId="{3C94309D-9C0D-4B5D-B93F-A293F3A0C67B}" destId="{1AC21FFE-4CCB-4A6E-8DB9-AEDDC4D6EFD0}" srcOrd="7" destOrd="0" presId="urn:microsoft.com/office/officeart/2005/8/layout/hProcess11"/>
    <dgm:cxn modelId="{61999AD1-C8D6-478F-AF25-17B2AC8B2F8D}" type="presParOf" srcId="{3C94309D-9C0D-4B5D-B93F-A293F3A0C67B}" destId="{1F21575A-369C-4D39-A318-64965B693F9F}" srcOrd="8" destOrd="0" presId="urn:microsoft.com/office/officeart/2005/8/layout/hProcess11"/>
    <dgm:cxn modelId="{55C52706-E8D4-4172-935C-FFABBA16043A}" type="presParOf" srcId="{1F21575A-369C-4D39-A318-64965B693F9F}" destId="{8D2CE924-B131-4096-816F-A0C89A632D1D}" srcOrd="0" destOrd="0" presId="urn:microsoft.com/office/officeart/2005/8/layout/hProcess11"/>
    <dgm:cxn modelId="{953B06FC-62E7-4890-8B75-104845BB916F}" type="presParOf" srcId="{1F21575A-369C-4D39-A318-64965B693F9F}" destId="{A63CBD81-780F-4773-998D-C98BA1F6EF85}" srcOrd="1" destOrd="0" presId="urn:microsoft.com/office/officeart/2005/8/layout/hProcess11"/>
    <dgm:cxn modelId="{489A607B-190E-470A-9678-5313750AD632}" type="presParOf" srcId="{1F21575A-369C-4D39-A318-64965B693F9F}" destId="{A6BFF29A-D096-4979-8439-A21210A3D8BB}" srcOrd="2" destOrd="0" presId="urn:microsoft.com/office/officeart/2005/8/layout/hProcess11"/>
  </dgm:cxnLst>
  <dgm:bg>
    <a:blipFill>
      <a:blip xmlns:r="http://schemas.openxmlformats.org/officeDocument/2006/relationships" r:embed="rId1"/>
      <a:stretch>
        <a:fillRect/>
      </a:stretch>
    </a:blipFill>
  </dgm:bg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C3A5001-5894-4FD3-AA89-A7D9B9E758B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1541430-8D61-47F8-A1EF-702FBA9800FC}">
      <dgm:prSet/>
      <dgm:spPr/>
      <dgm:t>
        <a:bodyPr/>
        <a:lstStyle/>
        <a:p>
          <a:pPr rtl="0"/>
          <a:r>
            <a:rPr lang="ru-RU" dirty="0" smtClean="0">
              <a:solidFill>
                <a:srgbClr val="FFC000"/>
              </a:solidFill>
            </a:rPr>
            <a:t>СИНКВЕЙН</a:t>
          </a:r>
          <a:endParaRPr lang="ru-RU" dirty="0">
            <a:solidFill>
              <a:srgbClr val="FFC000"/>
            </a:solidFill>
          </a:endParaRPr>
        </a:p>
      </dgm:t>
    </dgm:pt>
    <dgm:pt modelId="{B7773592-90E2-4AD3-9144-2EF4E4B2AD29}" type="parTrans" cxnId="{439F7B97-F620-4532-84D5-E905CD411672}">
      <dgm:prSet/>
      <dgm:spPr/>
      <dgm:t>
        <a:bodyPr/>
        <a:lstStyle/>
        <a:p>
          <a:endParaRPr lang="ru-RU"/>
        </a:p>
      </dgm:t>
    </dgm:pt>
    <dgm:pt modelId="{0B8BF2C5-8BA3-431C-9529-29867E9C6C24}" type="sibTrans" cxnId="{439F7B97-F620-4532-84D5-E905CD411672}">
      <dgm:prSet/>
      <dgm:spPr/>
      <dgm:t>
        <a:bodyPr/>
        <a:lstStyle/>
        <a:p>
          <a:endParaRPr lang="ru-RU"/>
        </a:p>
      </dgm:t>
    </dgm:pt>
    <dgm:pt modelId="{7E1E56F4-7EFE-49FC-806B-231254D91BD7}" type="pres">
      <dgm:prSet presAssocID="{5C3A5001-5894-4FD3-AA89-A7D9B9E758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5DE511-A8DB-48D2-87C2-AF1A14882D6E}" type="pres">
      <dgm:prSet presAssocID="{51541430-8D61-47F8-A1EF-702FBA9800FC}" presName="node" presStyleLbl="node1" presStyleIdx="0" presStyleCnt="1" custLinFactY="971" custLinFactNeighborX="-126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0268B2-2C82-42B7-B2DB-EB1B9E5E6515}" type="presOf" srcId="{5C3A5001-5894-4FD3-AA89-A7D9B9E758B2}" destId="{7E1E56F4-7EFE-49FC-806B-231254D91BD7}" srcOrd="0" destOrd="0" presId="urn:microsoft.com/office/officeart/2005/8/layout/process1"/>
    <dgm:cxn modelId="{D710651E-E424-4645-9B80-C1472EE8D023}" type="presOf" srcId="{51541430-8D61-47F8-A1EF-702FBA9800FC}" destId="{D35DE511-A8DB-48D2-87C2-AF1A14882D6E}" srcOrd="0" destOrd="0" presId="urn:microsoft.com/office/officeart/2005/8/layout/process1"/>
    <dgm:cxn modelId="{439F7B97-F620-4532-84D5-E905CD411672}" srcId="{5C3A5001-5894-4FD3-AA89-A7D9B9E758B2}" destId="{51541430-8D61-47F8-A1EF-702FBA9800FC}" srcOrd="0" destOrd="0" parTransId="{B7773592-90E2-4AD3-9144-2EF4E4B2AD29}" sibTransId="{0B8BF2C5-8BA3-431C-9529-29867E9C6C24}"/>
    <dgm:cxn modelId="{394365E8-F311-4A69-B8D0-D00E66E5E06E}" type="presParOf" srcId="{7E1E56F4-7EFE-49FC-806B-231254D91BD7}" destId="{D35DE511-A8DB-48D2-87C2-AF1A14882D6E}" srcOrd="0" destOrd="0" presId="urn:microsoft.com/office/officeart/2005/8/layout/process1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11F4543-6313-4FE2-ACE7-F2AE3EC523FD}" type="doc">
      <dgm:prSet loTypeId="urn:microsoft.com/office/officeart/2005/8/layout/pyramid2" loCatId="pyramid" qsTypeId="urn:microsoft.com/office/officeart/2005/8/quickstyle/3d7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785995D2-0662-4D8B-97A2-FA20A7D1C4FC}">
      <dgm:prSet custT="1"/>
      <dgm:spPr/>
      <dgm:t>
        <a:bodyPr/>
        <a:lstStyle/>
        <a:p>
          <a:pPr algn="l" rtl="0"/>
          <a:r>
            <a:rPr lang="ru-RU" sz="4000" u="sng" smtClean="0"/>
            <a:t>Зун  </a:t>
          </a:r>
          <a:endParaRPr lang="ru-RU" sz="4000" dirty="0"/>
        </a:p>
      </dgm:t>
    </dgm:pt>
    <dgm:pt modelId="{1D645F1B-9975-42CA-AB93-E234CDEEBB0A}" type="parTrans" cxnId="{4C4C5152-6E0D-435B-8799-CC7B8F4FCE0F}">
      <dgm:prSet/>
      <dgm:spPr/>
      <dgm:t>
        <a:bodyPr/>
        <a:lstStyle/>
        <a:p>
          <a:pPr algn="l"/>
          <a:endParaRPr lang="ru-RU"/>
        </a:p>
      </dgm:t>
    </dgm:pt>
    <dgm:pt modelId="{39245E89-147B-41A7-91DD-90563BCC5024}" type="sibTrans" cxnId="{4C4C5152-6E0D-435B-8799-CC7B8F4FCE0F}">
      <dgm:prSet/>
      <dgm:spPr/>
      <dgm:t>
        <a:bodyPr/>
        <a:lstStyle/>
        <a:p>
          <a:pPr algn="l"/>
          <a:endParaRPr lang="ru-RU"/>
        </a:p>
      </dgm:t>
    </dgm:pt>
    <dgm:pt modelId="{96C5FCFC-97FB-4278-8349-4955BF7C221D}">
      <dgm:prSet custT="1"/>
      <dgm:spPr/>
      <dgm:t>
        <a:bodyPr/>
        <a:lstStyle/>
        <a:p>
          <a:pPr algn="l" rtl="0"/>
          <a:r>
            <a:rPr lang="ru-RU" sz="3200" dirty="0" err="1" smtClean="0"/>
            <a:t>Халун</a:t>
          </a:r>
          <a:r>
            <a:rPr lang="ru-RU" sz="1600" dirty="0" smtClean="0"/>
            <a:t>, </a:t>
          </a:r>
          <a:r>
            <a:rPr lang="ru-RU" sz="3200" dirty="0" smtClean="0"/>
            <a:t>нарта</a:t>
          </a:r>
          <a:r>
            <a:rPr lang="ru-RU" sz="1600" dirty="0" smtClean="0"/>
            <a:t> </a:t>
          </a:r>
          <a:endParaRPr lang="ru-RU" sz="1600" dirty="0"/>
        </a:p>
      </dgm:t>
    </dgm:pt>
    <dgm:pt modelId="{E73C83F8-B935-4258-90D0-7F0867AFBB75}" type="parTrans" cxnId="{55E0BCB2-A1C0-4E88-9362-5022F12113BE}">
      <dgm:prSet/>
      <dgm:spPr/>
      <dgm:t>
        <a:bodyPr/>
        <a:lstStyle/>
        <a:p>
          <a:pPr algn="l"/>
          <a:endParaRPr lang="ru-RU"/>
        </a:p>
      </dgm:t>
    </dgm:pt>
    <dgm:pt modelId="{29BE03EB-247E-40FD-A834-6A032D26DC60}" type="sibTrans" cxnId="{55E0BCB2-A1C0-4E88-9362-5022F12113BE}">
      <dgm:prSet/>
      <dgm:spPr/>
      <dgm:t>
        <a:bodyPr/>
        <a:lstStyle/>
        <a:p>
          <a:pPr algn="l"/>
          <a:endParaRPr lang="ru-RU"/>
        </a:p>
      </dgm:t>
    </dgm:pt>
    <dgm:pt modelId="{9FD687FE-E000-4EE0-A007-CC33EB4113CE}">
      <dgm:prSet custT="1"/>
      <dgm:spPr/>
      <dgm:t>
        <a:bodyPr/>
        <a:lstStyle/>
        <a:p>
          <a:pPr algn="l" rtl="0"/>
          <a:r>
            <a:rPr lang="ru-RU" sz="2400" dirty="0" err="1" smtClean="0"/>
            <a:t>Байрулна</a:t>
          </a:r>
          <a:r>
            <a:rPr lang="ru-RU" sz="1600" dirty="0" smtClean="0"/>
            <a:t>, </a:t>
          </a:r>
          <a:r>
            <a:rPr lang="ru-RU" sz="2400" dirty="0" err="1" smtClean="0"/>
            <a:t>халулна</a:t>
          </a:r>
          <a:r>
            <a:rPr lang="ru-RU" sz="1600" dirty="0" smtClean="0"/>
            <a:t>, </a:t>
          </a:r>
          <a:r>
            <a:rPr lang="ru-RU" sz="2400" dirty="0" err="1" smtClean="0"/>
            <a:t>кеерүлнә</a:t>
          </a:r>
          <a:r>
            <a:rPr lang="ru-RU" sz="1600" dirty="0" err="1" smtClean="0"/>
            <a:t> </a:t>
          </a:r>
          <a:r>
            <a:rPr lang="ru-RU" sz="1600" dirty="0" smtClean="0"/>
            <a:t>.</a:t>
          </a:r>
          <a:endParaRPr lang="ru-RU" sz="1600" dirty="0"/>
        </a:p>
      </dgm:t>
    </dgm:pt>
    <dgm:pt modelId="{5A374CD7-6D6A-4DFD-A022-41CCEB03CDA8}" type="parTrans" cxnId="{012C6868-FF89-409A-A07F-AD9862DDA222}">
      <dgm:prSet/>
      <dgm:spPr/>
      <dgm:t>
        <a:bodyPr/>
        <a:lstStyle/>
        <a:p>
          <a:pPr algn="l"/>
          <a:endParaRPr lang="ru-RU"/>
        </a:p>
      </dgm:t>
    </dgm:pt>
    <dgm:pt modelId="{D80D14A2-A3AE-4BD7-A916-E569F44A8793}" type="sibTrans" cxnId="{012C6868-FF89-409A-A07F-AD9862DDA222}">
      <dgm:prSet/>
      <dgm:spPr/>
      <dgm:t>
        <a:bodyPr/>
        <a:lstStyle/>
        <a:p>
          <a:pPr algn="l"/>
          <a:endParaRPr lang="ru-RU"/>
        </a:p>
      </dgm:t>
    </dgm:pt>
    <dgm:pt modelId="{02D1ED3C-0943-4D24-9707-32E49BF99AB5}">
      <dgm:prSet custT="1"/>
      <dgm:spPr/>
      <dgm:t>
        <a:bodyPr/>
        <a:lstStyle/>
        <a:p>
          <a:pPr algn="l" rtl="0"/>
          <a:r>
            <a:rPr lang="ru-RU" sz="2400" dirty="0" smtClean="0"/>
            <a:t>Зунд</a:t>
          </a:r>
          <a:r>
            <a:rPr lang="ru-RU" sz="1900" dirty="0" smtClean="0"/>
            <a:t>  </a:t>
          </a:r>
          <a:r>
            <a:rPr lang="ru-RU" sz="2400" dirty="0" err="1" smtClean="0"/>
            <a:t>цунцг</a:t>
          </a:r>
          <a:r>
            <a:rPr lang="ru-RU" sz="1900" dirty="0" smtClean="0"/>
            <a:t> </a:t>
          </a:r>
          <a:r>
            <a:rPr lang="ru-RU" sz="2400" dirty="0" err="1" smtClean="0"/>
            <a:t>халун</a:t>
          </a:r>
          <a:r>
            <a:rPr lang="ru-RU" sz="1900" dirty="0" smtClean="0"/>
            <a:t> </a:t>
          </a:r>
          <a:r>
            <a:rPr lang="ru-RU" sz="2400" dirty="0" err="1" smtClean="0"/>
            <a:t>болна</a:t>
          </a:r>
          <a:r>
            <a:rPr lang="ru-RU" sz="1900" dirty="0" smtClean="0"/>
            <a:t>.</a:t>
          </a:r>
          <a:endParaRPr lang="ru-RU" sz="1900" dirty="0"/>
        </a:p>
      </dgm:t>
    </dgm:pt>
    <dgm:pt modelId="{AE110AFE-510B-403D-8E11-20B1FE978313}" type="parTrans" cxnId="{EA298632-1588-4D98-B64D-648211C8029A}">
      <dgm:prSet/>
      <dgm:spPr/>
      <dgm:t>
        <a:bodyPr/>
        <a:lstStyle/>
        <a:p>
          <a:pPr algn="l"/>
          <a:endParaRPr lang="ru-RU"/>
        </a:p>
      </dgm:t>
    </dgm:pt>
    <dgm:pt modelId="{0E548A78-A33C-4C79-9305-B504DD14E7BA}" type="sibTrans" cxnId="{EA298632-1588-4D98-B64D-648211C8029A}">
      <dgm:prSet/>
      <dgm:spPr/>
      <dgm:t>
        <a:bodyPr/>
        <a:lstStyle/>
        <a:p>
          <a:pPr algn="l"/>
          <a:endParaRPr lang="ru-RU"/>
        </a:p>
      </dgm:t>
    </dgm:pt>
    <dgm:pt modelId="{43208CDD-671C-43C8-BA73-3CF5717FEED1}">
      <dgm:prSet custT="1"/>
      <dgm:spPr/>
      <dgm:t>
        <a:bodyPr/>
        <a:lstStyle/>
        <a:p>
          <a:pPr algn="l" rtl="0"/>
          <a:r>
            <a:rPr lang="ru-RU" sz="4000" smtClean="0"/>
            <a:t>Нарн</a:t>
          </a:r>
          <a:endParaRPr lang="ru-RU" sz="4000" dirty="0"/>
        </a:p>
      </dgm:t>
    </dgm:pt>
    <dgm:pt modelId="{3ADD6DC4-016B-4CBC-B7E4-DD31983C089B}" type="parTrans" cxnId="{C0850BD2-C2D3-4649-B6DB-65F671BC80D7}">
      <dgm:prSet/>
      <dgm:spPr/>
      <dgm:t>
        <a:bodyPr/>
        <a:lstStyle/>
        <a:p>
          <a:pPr algn="l"/>
          <a:endParaRPr lang="ru-RU"/>
        </a:p>
      </dgm:t>
    </dgm:pt>
    <dgm:pt modelId="{50EF7803-B37E-434D-943C-0DE90CA94CE2}" type="sibTrans" cxnId="{C0850BD2-C2D3-4649-B6DB-65F671BC80D7}">
      <dgm:prSet/>
      <dgm:spPr/>
      <dgm:t>
        <a:bodyPr/>
        <a:lstStyle/>
        <a:p>
          <a:pPr algn="l"/>
          <a:endParaRPr lang="ru-RU"/>
        </a:p>
      </dgm:t>
    </dgm:pt>
    <dgm:pt modelId="{E3734557-6CD2-49C4-8C3B-BBC522E24E30}" type="pres">
      <dgm:prSet presAssocID="{211F4543-6313-4FE2-ACE7-F2AE3EC523F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D807790-5FDE-43E3-B8C6-D7CB1742D3DB}" type="pres">
      <dgm:prSet presAssocID="{211F4543-6313-4FE2-ACE7-F2AE3EC523FD}" presName="pyramid" presStyleLbl="node1" presStyleIdx="0" presStyleCnt="1" custLinFactNeighborX="39089" custLinFactNeighborY="4819"/>
      <dgm:spPr/>
    </dgm:pt>
    <dgm:pt modelId="{4ABA922A-8939-458C-BA7D-5A38855EDAF3}" type="pres">
      <dgm:prSet presAssocID="{211F4543-6313-4FE2-ACE7-F2AE3EC523FD}" presName="theList" presStyleCnt="0"/>
      <dgm:spPr/>
    </dgm:pt>
    <dgm:pt modelId="{3D86BD39-D9ED-403F-9356-D90B11B263E8}" type="pres">
      <dgm:prSet presAssocID="{785995D2-0662-4D8B-97A2-FA20A7D1C4FC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EB736-1CD6-4A4C-A52F-7A82E60C70CC}" type="pres">
      <dgm:prSet presAssocID="{785995D2-0662-4D8B-97A2-FA20A7D1C4FC}" presName="aSpace" presStyleCnt="0"/>
      <dgm:spPr/>
    </dgm:pt>
    <dgm:pt modelId="{8754C6FD-1D64-48AB-8577-72AE21BCB55A}" type="pres">
      <dgm:prSet presAssocID="{96C5FCFC-97FB-4278-8349-4955BF7C221D}" presName="aNode" presStyleLbl="fgAcc1" presStyleIdx="1" presStyleCnt="5" custScaleX="100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4B1B05-DA1F-4950-99ED-54D65FEBBE1F}" type="pres">
      <dgm:prSet presAssocID="{96C5FCFC-97FB-4278-8349-4955BF7C221D}" presName="aSpace" presStyleCnt="0"/>
      <dgm:spPr/>
    </dgm:pt>
    <dgm:pt modelId="{50E53EE3-77DF-4B16-AE29-E4C80F09D9E2}" type="pres">
      <dgm:prSet presAssocID="{9FD687FE-E000-4EE0-A007-CC33EB4113CE}" presName="aNode" presStyleLbl="fgAcc1" presStyleIdx="2" presStyleCnt="5" custScaleX="105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FEE3A-E433-4E97-ADBD-A2C465630106}" type="pres">
      <dgm:prSet presAssocID="{9FD687FE-E000-4EE0-A007-CC33EB4113CE}" presName="aSpace" presStyleCnt="0"/>
      <dgm:spPr/>
    </dgm:pt>
    <dgm:pt modelId="{8DE341C3-9AA0-45E8-8EEA-09D021B18266}" type="pres">
      <dgm:prSet presAssocID="{02D1ED3C-0943-4D24-9707-32E49BF99AB5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36DF3-80B2-431B-BB79-7ED3F5DC33FA}" type="pres">
      <dgm:prSet presAssocID="{02D1ED3C-0943-4D24-9707-32E49BF99AB5}" presName="aSpace" presStyleCnt="0"/>
      <dgm:spPr/>
    </dgm:pt>
    <dgm:pt modelId="{62FDDC1B-4887-4859-ADFC-2CFC88C2A96F}" type="pres">
      <dgm:prSet presAssocID="{43208CDD-671C-43C8-BA73-3CF5717FEED1}" presName="aNode" presStyleLbl="fgAcc1" presStyleIdx="4" presStyleCnt="5" custLinFactNeighborX="-567" custLinFactNeighborY="-12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A387D-777D-4929-99C1-79A19EF628B5}" type="pres">
      <dgm:prSet presAssocID="{43208CDD-671C-43C8-BA73-3CF5717FEED1}" presName="aSpace" presStyleCnt="0"/>
      <dgm:spPr/>
    </dgm:pt>
  </dgm:ptLst>
  <dgm:cxnLst>
    <dgm:cxn modelId="{EF04ED07-771C-4D94-A305-56DAF8D8C2BF}" type="presOf" srcId="{02D1ED3C-0943-4D24-9707-32E49BF99AB5}" destId="{8DE341C3-9AA0-45E8-8EEA-09D021B18266}" srcOrd="0" destOrd="0" presId="urn:microsoft.com/office/officeart/2005/8/layout/pyramid2"/>
    <dgm:cxn modelId="{547795C1-C76C-478D-A0C0-ED52A4A1CF05}" type="presOf" srcId="{43208CDD-671C-43C8-BA73-3CF5717FEED1}" destId="{62FDDC1B-4887-4859-ADFC-2CFC88C2A96F}" srcOrd="0" destOrd="0" presId="urn:microsoft.com/office/officeart/2005/8/layout/pyramid2"/>
    <dgm:cxn modelId="{C0850BD2-C2D3-4649-B6DB-65F671BC80D7}" srcId="{211F4543-6313-4FE2-ACE7-F2AE3EC523FD}" destId="{43208CDD-671C-43C8-BA73-3CF5717FEED1}" srcOrd="4" destOrd="0" parTransId="{3ADD6DC4-016B-4CBC-B7E4-DD31983C089B}" sibTransId="{50EF7803-B37E-434D-943C-0DE90CA94CE2}"/>
    <dgm:cxn modelId="{8111E916-3EA5-41BE-B881-FE6F44DE38DA}" type="presOf" srcId="{785995D2-0662-4D8B-97A2-FA20A7D1C4FC}" destId="{3D86BD39-D9ED-403F-9356-D90B11B263E8}" srcOrd="0" destOrd="0" presId="urn:microsoft.com/office/officeart/2005/8/layout/pyramid2"/>
    <dgm:cxn modelId="{EA298632-1588-4D98-B64D-648211C8029A}" srcId="{211F4543-6313-4FE2-ACE7-F2AE3EC523FD}" destId="{02D1ED3C-0943-4D24-9707-32E49BF99AB5}" srcOrd="3" destOrd="0" parTransId="{AE110AFE-510B-403D-8E11-20B1FE978313}" sibTransId="{0E548A78-A33C-4C79-9305-B504DD14E7BA}"/>
    <dgm:cxn modelId="{0BC7DA15-38BF-4194-907B-A1E13D61E024}" type="presOf" srcId="{211F4543-6313-4FE2-ACE7-F2AE3EC523FD}" destId="{E3734557-6CD2-49C4-8C3B-BBC522E24E30}" srcOrd="0" destOrd="0" presId="urn:microsoft.com/office/officeart/2005/8/layout/pyramid2"/>
    <dgm:cxn modelId="{FC2BAAC0-51AA-4F44-AD0C-FB4E29462C1C}" type="presOf" srcId="{96C5FCFC-97FB-4278-8349-4955BF7C221D}" destId="{8754C6FD-1D64-48AB-8577-72AE21BCB55A}" srcOrd="0" destOrd="0" presId="urn:microsoft.com/office/officeart/2005/8/layout/pyramid2"/>
    <dgm:cxn modelId="{012C6868-FF89-409A-A07F-AD9862DDA222}" srcId="{211F4543-6313-4FE2-ACE7-F2AE3EC523FD}" destId="{9FD687FE-E000-4EE0-A007-CC33EB4113CE}" srcOrd="2" destOrd="0" parTransId="{5A374CD7-6D6A-4DFD-A022-41CCEB03CDA8}" sibTransId="{D80D14A2-A3AE-4BD7-A916-E569F44A8793}"/>
    <dgm:cxn modelId="{55E0BCB2-A1C0-4E88-9362-5022F12113BE}" srcId="{211F4543-6313-4FE2-ACE7-F2AE3EC523FD}" destId="{96C5FCFC-97FB-4278-8349-4955BF7C221D}" srcOrd="1" destOrd="0" parTransId="{E73C83F8-B935-4258-90D0-7F0867AFBB75}" sibTransId="{29BE03EB-247E-40FD-A834-6A032D26DC60}"/>
    <dgm:cxn modelId="{4C4C5152-6E0D-435B-8799-CC7B8F4FCE0F}" srcId="{211F4543-6313-4FE2-ACE7-F2AE3EC523FD}" destId="{785995D2-0662-4D8B-97A2-FA20A7D1C4FC}" srcOrd="0" destOrd="0" parTransId="{1D645F1B-9975-42CA-AB93-E234CDEEBB0A}" sibTransId="{39245E89-147B-41A7-91DD-90563BCC5024}"/>
    <dgm:cxn modelId="{DEBBF8EC-726F-45A2-BEBB-F8D4E4AEE7B9}" type="presOf" srcId="{9FD687FE-E000-4EE0-A007-CC33EB4113CE}" destId="{50E53EE3-77DF-4B16-AE29-E4C80F09D9E2}" srcOrd="0" destOrd="0" presId="urn:microsoft.com/office/officeart/2005/8/layout/pyramid2"/>
    <dgm:cxn modelId="{F1D90CFF-6459-47F3-8F10-3289B0C22C0D}" type="presParOf" srcId="{E3734557-6CD2-49C4-8C3B-BBC522E24E30}" destId="{ED807790-5FDE-43E3-B8C6-D7CB1742D3DB}" srcOrd="0" destOrd="0" presId="urn:microsoft.com/office/officeart/2005/8/layout/pyramid2"/>
    <dgm:cxn modelId="{5F297C76-0A91-4A40-BA08-032D4CEB59F9}" type="presParOf" srcId="{E3734557-6CD2-49C4-8C3B-BBC522E24E30}" destId="{4ABA922A-8939-458C-BA7D-5A38855EDAF3}" srcOrd="1" destOrd="0" presId="urn:microsoft.com/office/officeart/2005/8/layout/pyramid2"/>
    <dgm:cxn modelId="{14CF6B01-7CB2-4938-B2ED-341DDDEA9AD0}" type="presParOf" srcId="{4ABA922A-8939-458C-BA7D-5A38855EDAF3}" destId="{3D86BD39-D9ED-403F-9356-D90B11B263E8}" srcOrd="0" destOrd="0" presId="urn:microsoft.com/office/officeart/2005/8/layout/pyramid2"/>
    <dgm:cxn modelId="{B54657A5-39BB-4F59-B905-8756E6B4A255}" type="presParOf" srcId="{4ABA922A-8939-458C-BA7D-5A38855EDAF3}" destId="{EBDEB736-1CD6-4A4C-A52F-7A82E60C70CC}" srcOrd="1" destOrd="0" presId="urn:microsoft.com/office/officeart/2005/8/layout/pyramid2"/>
    <dgm:cxn modelId="{80EABF90-0BA1-4ACE-A3A8-49348F5B4F77}" type="presParOf" srcId="{4ABA922A-8939-458C-BA7D-5A38855EDAF3}" destId="{8754C6FD-1D64-48AB-8577-72AE21BCB55A}" srcOrd="2" destOrd="0" presId="urn:microsoft.com/office/officeart/2005/8/layout/pyramid2"/>
    <dgm:cxn modelId="{D30FF8FF-1D2F-49BF-9978-150534EB56F1}" type="presParOf" srcId="{4ABA922A-8939-458C-BA7D-5A38855EDAF3}" destId="{4D4B1B05-DA1F-4950-99ED-54D65FEBBE1F}" srcOrd="3" destOrd="0" presId="urn:microsoft.com/office/officeart/2005/8/layout/pyramid2"/>
    <dgm:cxn modelId="{55E4FCF0-CC43-4E9B-AB67-A20FB9963646}" type="presParOf" srcId="{4ABA922A-8939-458C-BA7D-5A38855EDAF3}" destId="{50E53EE3-77DF-4B16-AE29-E4C80F09D9E2}" srcOrd="4" destOrd="0" presId="urn:microsoft.com/office/officeart/2005/8/layout/pyramid2"/>
    <dgm:cxn modelId="{1E22CD35-9EC5-4401-8A5B-67D7F4BBBD5A}" type="presParOf" srcId="{4ABA922A-8939-458C-BA7D-5A38855EDAF3}" destId="{57CFEE3A-E433-4E97-ADBD-A2C465630106}" srcOrd="5" destOrd="0" presId="urn:microsoft.com/office/officeart/2005/8/layout/pyramid2"/>
    <dgm:cxn modelId="{697D1402-1095-4F7B-B1D8-C6D311537A8E}" type="presParOf" srcId="{4ABA922A-8939-458C-BA7D-5A38855EDAF3}" destId="{8DE341C3-9AA0-45E8-8EEA-09D021B18266}" srcOrd="6" destOrd="0" presId="urn:microsoft.com/office/officeart/2005/8/layout/pyramid2"/>
    <dgm:cxn modelId="{B6B3FA3E-4389-4F73-BFE0-EC546C837967}" type="presParOf" srcId="{4ABA922A-8939-458C-BA7D-5A38855EDAF3}" destId="{ABD36DF3-80B2-431B-BB79-7ED3F5DC33FA}" srcOrd="7" destOrd="0" presId="urn:microsoft.com/office/officeart/2005/8/layout/pyramid2"/>
    <dgm:cxn modelId="{93042C00-B806-40EB-B0DA-9D80A5EA7039}" type="presParOf" srcId="{4ABA922A-8939-458C-BA7D-5A38855EDAF3}" destId="{62FDDC1B-4887-4859-ADFC-2CFC88C2A96F}" srcOrd="8" destOrd="0" presId="urn:microsoft.com/office/officeart/2005/8/layout/pyramid2"/>
    <dgm:cxn modelId="{8E392D22-16A6-49FF-BC41-B2FDF3029113}" type="presParOf" srcId="{4ABA922A-8939-458C-BA7D-5A38855EDAF3}" destId="{D1EA387D-777D-4929-99C1-79A19EF628B5}" srcOrd="9" destOrd="0" presId="urn:microsoft.com/office/officeart/2005/8/layout/pyramid2"/>
  </dgm:cxnLst>
  <dgm:bg>
    <a:blipFill>
      <a:blip xmlns:r="http://schemas.openxmlformats.org/officeDocument/2006/relationships" r:embed="rId1"/>
      <a:stretch>
        <a:fillRect/>
      </a:stretch>
    </a:blipFill>
  </dgm:bg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5C3A5001-5894-4FD3-AA89-A7D9B9E758B2}" type="doc">
      <dgm:prSet loTypeId="urn:microsoft.com/office/officeart/2005/8/layout/process1" loCatId="process" qsTypeId="urn:microsoft.com/office/officeart/2005/8/quickstyle/3d8" qsCatId="3D" csTypeId="urn:microsoft.com/office/officeart/2005/8/colors/accent5_2" csCatId="accent5"/>
      <dgm:spPr/>
      <dgm:t>
        <a:bodyPr/>
        <a:lstStyle/>
        <a:p>
          <a:endParaRPr lang="ru-RU"/>
        </a:p>
      </dgm:t>
    </dgm:pt>
    <dgm:pt modelId="{51541430-8D61-47F8-A1EF-702FBA9800FC}">
      <dgm:prSet/>
      <dgm:spPr/>
      <dgm:t>
        <a:bodyPr/>
        <a:lstStyle/>
        <a:p>
          <a:pPr rtl="0"/>
          <a:r>
            <a:rPr lang="ru-RU" dirty="0" smtClean="0"/>
            <a:t>СИНКВЕЙН</a:t>
          </a:r>
          <a:endParaRPr lang="ru-RU" dirty="0"/>
        </a:p>
      </dgm:t>
    </dgm:pt>
    <dgm:pt modelId="{B7773592-90E2-4AD3-9144-2EF4E4B2AD29}" type="parTrans" cxnId="{439F7B97-F620-4532-84D5-E905CD411672}">
      <dgm:prSet/>
      <dgm:spPr/>
      <dgm:t>
        <a:bodyPr/>
        <a:lstStyle/>
        <a:p>
          <a:endParaRPr lang="ru-RU"/>
        </a:p>
      </dgm:t>
    </dgm:pt>
    <dgm:pt modelId="{0B8BF2C5-8BA3-431C-9529-29867E9C6C24}" type="sibTrans" cxnId="{439F7B97-F620-4532-84D5-E905CD411672}">
      <dgm:prSet/>
      <dgm:spPr/>
      <dgm:t>
        <a:bodyPr/>
        <a:lstStyle/>
        <a:p>
          <a:endParaRPr lang="ru-RU"/>
        </a:p>
      </dgm:t>
    </dgm:pt>
    <dgm:pt modelId="{7E1E56F4-7EFE-49FC-806B-231254D91BD7}" type="pres">
      <dgm:prSet presAssocID="{5C3A5001-5894-4FD3-AA89-A7D9B9E758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5DE511-A8DB-48D2-87C2-AF1A14882D6E}" type="pres">
      <dgm:prSet presAssocID="{51541430-8D61-47F8-A1EF-702FBA9800FC}" presName="node" presStyleLbl="node1" presStyleIdx="0" presStyleCnt="1" custLinFactY="971" custLinFactNeighborX="-126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DE577B-D2E0-40EE-8388-3E121911156A}" type="presOf" srcId="{51541430-8D61-47F8-A1EF-702FBA9800FC}" destId="{D35DE511-A8DB-48D2-87C2-AF1A14882D6E}" srcOrd="0" destOrd="0" presId="urn:microsoft.com/office/officeart/2005/8/layout/process1"/>
    <dgm:cxn modelId="{167329EE-3ECB-4424-B384-E7933A64B7EE}" type="presOf" srcId="{5C3A5001-5894-4FD3-AA89-A7D9B9E758B2}" destId="{7E1E56F4-7EFE-49FC-806B-231254D91BD7}" srcOrd="0" destOrd="0" presId="urn:microsoft.com/office/officeart/2005/8/layout/process1"/>
    <dgm:cxn modelId="{439F7B97-F620-4532-84D5-E905CD411672}" srcId="{5C3A5001-5894-4FD3-AA89-A7D9B9E758B2}" destId="{51541430-8D61-47F8-A1EF-702FBA9800FC}" srcOrd="0" destOrd="0" parTransId="{B7773592-90E2-4AD3-9144-2EF4E4B2AD29}" sibTransId="{0B8BF2C5-8BA3-431C-9529-29867E9C6C24}"/>
    <dgm:cxn modelId="{51357564-B7F9-4BDC-9201-5960A540F7B5}" type="presParOf" srcId="{7E1E56F4-7EFE-49FC-806B-231254D91BD7}" destId="{D35DE511-A8DB-48D2-87C2-AF1A14882D6E}" srcOrd="0" destOrd="0" presId="urn:microsoft.com/office/officeart/2005/8/layout/process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847964-0B50-4B5A-8FA0-B24EA19187A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6A0041-8479-4A5E-98EB-19F07961B002}">
      <dgm:prSet custT="1"/>
      <dgm:spPr/>
      <dgm:t>
        <a:bodyPr/>
        <a:lstStyle/>
        <a:p>
          <a:pPr rtl="0"/>
          <a:r>
            <a:rPr lang="ru-RU" sz="4000" dirty="0" err="1" smtClean="0">
              <a:solidFill>
                <a:srgbClr val="FF0000"/>
              </a:solidFill>
            </a:rPr>
            <a:t>Җилин дөрвн </a:t>
          </a:r>
          <a:r>
            <a:rPr lang="ru-RU" sz="4000" dirty="0" err="1" smtClean="0">
              <a:solidFill>
                <a:srgbClr val="FF0000"/>
              </a:solidFill>
            </a:rPr>
            <a:t>цаг</a:t>
          </a:r>
          <a:r>
            <a:rPr lang="ru-RU" sz="4000" dirty="0" smtClean="0">
              <a:solidFill>
                <a:srgbClr val="FF0000"/>
              </a:solidFill>
            </a:rPr>
            <a:t> </a:t>
          </a:r>
        </a:p>
        <a:p>
          <a:pPr rtl="0"/>
          <a:r>
            <a:rPr lang="ru-RU" sz="2600" dirty="0" smtClean="0">
              <a:solidFill>
                <a:srgbClr val="FF0000"/>
              </a:solidFill>
            </a:rPr>
            <a:t>ВРЕМЕНА ГОДА</a:t>
          </a:r>
          <a:endParaRPr lang="ru-RU" sz="2600" dirty="0">
            <a:solidFill>
              <a:srgbClr val="FF0000"/>
            </a:solidFill>
          </a:endParaRPr>
        </a:p>
      </dgm:t>
    </dgm:pt>
    <dgm:pt modelId="{D17B0E91-EED4-4CE8-ACC2-30974FA39178}" type="parTrans" cxnId="{B4F16F42-2416-4B1D-A220-1D8E7C05F65F}">
      <dgm:prSet/>
      <dgm:spPr/>
      <dgm:t>
        <a:bodyPr/>
        <a:lstStyle/>
        <a:p>
          <a:endParaRPr lang="ru-RU"/>
        </a:p>
      </dgm:t>
    </dgm:pt>
    <dgm:pt modelId="{43E174E2-F3FC-41A0-AFDA-003112D1C5EB}" type="sibTrans" cxnId="{B4F16F42-2416-4B1D-A220-1D8E7C05F65F}">
      <dgm:prSet/>
      <dgm:spPr/>
      <dgm:t>
        <a:bodyPr/>
        <a:lstStyle/>
        <a:p>
          <a:endParaRPr lang="ru-RU"/>
        </a:p>
      </dgm:t>
    </dgm:pt>
    <dgm:pt modelId="{3587D0C5-39C3-4388-AD5C-B03729A2549E}" type="pres">
      <dgm:prSet presAssocID="{90847964-0B50-4B5A-8FA0-B24EA19187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2BF34D-867F-4863-A6CD-B846E38D3629}" type="pres">
      <dgm:prSet presAssocID="{0B6A0041-8479-4A5E-98EB-19F07961B002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F16F42-2416-4B1D-A220-1D8E7C05F65F}" srcId="{90847964-0B50-4B5A-8FA0-B24EA19187A4}" destId="{0B6A0041-8479-4A5E-98EB-19F07961B002}" srcOrd="0" destOrd="0" parTransId="{D17B0E91-EED4-4CE8-ACC2-30974FA39178}" sibTransId="{43E174E2-F3FC-41A0-AFDA-003112D1C5EB}"/>
    <dgm:cxn modelId="{759ED22F-444D-4E26-ABFD-103AADE78F34}" type="presOf" srcId="{0B6A0041-8479-4A5E-98EB-19F07961B002}" destId="{292BF34D-867F-4863-A6CD-B846E38D3629}" srcOrd="0" destOrd="0" presId="urn:microsoft.com/office/officeart/2005/8/layout/process1"/>
    <dgm:cxn modelId="{9057B839-CD71-43B8-95D1-B63573FDBDB2}" type="presOf" srcId="{90847964-0B50-4B5A-8FA0-B24EA19187A4}" destId="{3587D0C5-39C3-4388-AD5C-B03729A2549E}" srcOrd="0" destOrd="0" presId="urn:microsoft.com/office/officeart/2005/8/layout/process1"/>
    <dgm:cxn modelId="{D863AB0D-599F-446E-B122-1731CE8312CA}" type="presParOf" srcId="{3587D0C5-39C3-4388-AD5C-B03729A2549E}" destId="{292BF34D-867F-4863-A6CD-B846E38D3629}" srcOrd="0" destOrd="0" presId="urn:microsoft.com/office/officeart/2005/8/layout/process1"/>
  </dgm:cxnLst>
  <dgm:bg/>
  <dgm:whole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109496C-5E43-4B29-88BB-4F0F4E7D08C3}" type="doc">
      <dgm:prSet loTypeId="urn:microsoft.com/office/officeart/2005/8/layout/process1" loCatId="process" qsTypeId="urn:microsoft.com/office/officeart/2005/8/quickstyle/3d7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F3425459-F524-4B6D-9299-BD2A1802C06B}">
      <dgm:prSet/>
      <dgm:spPr/>
      <dgm:t>
        <a:bodyPr/>
        <a:lstStyle/>
        <a:p>
          <a:pPr rtl="0"/>
          <a:r>
            <a:rPr lang="ru-RU" dirty="0" smtClean="0"/>
            <a:t> </a:t>
          </a:r>
          <a:r>
            <a:rPr lang="ru-RU" dirty="0" err="1" smtClean="0"/>
            <a:t>Алтн</a:t>
          </a:r>
          <a:r>
            <a:rPr lang="ru-RU" dirty="0" smtClean="0"/>
            <a:t> </a:t>
          </a:r>
          <a:r>
            <a:rPr lang="ru-RU" dirty="0" err="1" smtClean="0"/>
            <a:t>намр</a:t>
          </a:r>
          <a:r>
            <a:rPr lang="ru-RU" dirty="0" smtClean="0"/>
            <a:t> </a:t>
          </a:r>
          <a:endParaRPr lang="ru-RU" dirty="0"/>
        </a:p>
      </dgm:t>
    </dgm:pt>
    <dgm:pt modelId="{CF828F7F-A8B1-445A-B099-B76746D40B36}" type="parTrans" cxnId="{1973E461-5BF8-4C6E-9EF9-85993980D1AB}">
      <dgm:prSet/>
      <dgm:spPr/>
      <dgm:t>
        <a:bodyPr/>
        <a:lstStyle/>
        <a:p>
          <a:endParaRPr lang="ru-RU"/>
        </a:p>
      </dgm:t>
    </dgm:pt>
    <dgm:pt modelId="{1E7541F2-41AC-44A5-8B42-CF06F3E83286}" type="sibTrans" cxnId="{1973E461-5BF8-4C6E-9EF9-85993980D1AB}">
      <dgm:prSet/>
      <dgm:spPr/>
      <dgm:t>
        <a:bodyPr/>
        <a:lstStyle/>
        <a:p>
          <a:endParaRPr lang="ru-RU"/>
        </a:p>
      </dgm:t>
    </dgm:pt>
    <dgm:pt modelId="{0315C31C-2AA9-4741-BA18-409B8925F024}" type="pres">
      <dgm:prSet presAssocID="{0109496C-5E43-4B29-88BB-4F0F4E7D08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22AF0C-7944-42A0-B0FB-C4C146FFAF55}" type="pres">
      <dgm:prSet presAssocID="{F3425459-F524-4B6D-9299-BD2A1802C06B}" presName="node" presStyleLbl="node1" presStyleIdx="0" presStyleCnt="1" custScaleX="100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BF873C-46DA-4A6E-83DC-DA41635BA656}" type="presOf" srcId="{F3425459-F524-4B6D-9299-BD2A1802C06B}" destId="{1622AF0C-7944-42A0-B0FB-C4C146FFAF55}" srcOrd="0" destOrd="0" presId="urn:microsoft.com/office/officeart/2005/8/layout/process1"/>
    <dgm:cxn modelId="{1973E461-5BF8-4C6E-9EF9-85993980D1AB}" srcId="{0109496C-5E43-4B29-88BB-4F0F4E7D08C3}" destId="{F3425459-F524-4B6D-9299-BD2A1802C06B}" srcOrd="0" destOrd="0" parTransId="{CF828F7F-A8B1-445A-B099-B76746D40B36}" sibTransId="{1E7541F2-41AC-44A5-8B42-CF06F3E83286}"/>
    <dgm:cxn modelId="{21D4DE75-0D33-4194-BA3E-B02560C08037}" type="presOf" srcId="{0109496C-5E43-4B29-88BB-4F0F4E7D08C3}" destId="{0315C31C-2AA9-4741-BA18-409B8925F024}" srcOrd="0" destOrd="0" presId="urn:microsoft.com/office/officeart/2005/8/layout/process1"/>
    <dgm:cxn modelId="{7489661F-9C0B-46DD-9796-2D1E7AA22DE5}" type="presParOf" srcId="{0315C31C-2AA9-4741-BA18-409B8925F024}" destId="{1622AF0C-7944-42A0-B0FB-C4C146FFAF55}" srcOrd="0" destOrd="0" presId="urn:microsoft.com/office/officeart/2005/8/layout/process1"/>
  </dgm:cxnLst>
  <dgm:bg/>
  <dgm:whole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5D42965-C704-463B-AEB2-5234479869B9}" type="doc">
      <dgm:prSet loTypeId="urn:microsoft.com/office/officeart/2005/8/layout/process1" loCatId="process" qsTypeId="urn:microsoft.com/office/officeart/2005/8/quickstyle/3d7" qsCatId="3D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A6F408A6-C51F-4BE9-B0A1-DBC6C9453D68}">
      <dgm:prSet/>
      <dgm:spPr/>
      <dgm:t>
        <a:bodyPr/>
        <a:lstStyle/>
        <a:p>
          <a:pPr rtl="0"/>
          <a:r>
            <a:rPr lang="ru-RU" dirty="0" smtClean="0"/>
            <a:t>ТЕКСТ</a:t>
          </a:r>
          <a:endParaRPr lang="ru-RU" dirty="0"/>
        </a:p>
      </dgm:t>
    </dgm:pt>
    <dgm:pt modelId="{F9BFDCFB-3B67-4B90-9AF7-116455F28D00}" type="parTrans" cxnId="{87B8158D-FC28-4F16-9846-33AA864CA04F}">
      <dgm:prSet/>
      <dgm:spPr/>
      <dgm:t>
        <a:bodyPr/>
        <a:lstStyle/>
        <a:p>
          <a:endParaRPr lang="ru-RU"/>
        </a:p>
      </dgm:t>
    </dgm:pt>
    <dgm:pt modelId="{AC6C1B16-431F-441F-8A92-D6EACA23EF37}" type="sibTrans" cxnId="{87B8158D-FC28-4F16-9846-33AA864CA04F}">
      <dgm:prSet/>
      <dgm:spPr/>
      <dgm:t>
        <a:bodyPr/>
        <a:lstStyle/>
        <a:p>
          <a:endParaRPr lang="ru-RU"/>
        </a:p>
      </dgm:t>
    </dgm:pt>
    <dgm:pt modelId="{D21EBE67-F1A8-4052-9D0A-3F65A360E433}" type="pres">
      <dgm:prSet presAssocID="{C5D42965-C704-463B-AEB2-5234479869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509D79-1E43-4B8F-824E-0FFCC042E259}" type="pres">
      <dgm:prSet presAssocID="{A6F408A6-C51F-4BE9-B0A1-DBC6C9453D68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B8158D-FC28-4F16-9846-33AA864CA04F}" srcId="{C5D42965-C704-463B-AEB2-5234479869B9}" destId="{A6F408A6-C51F-4BE9-B0A1-DBC6C9453D68}" srcOrd="0" destOrd="0" parTransId="{F9BFDCFB-3B67-4B90-9AF7-116455F28D00}" sibTransId="{AC6C1B16-431F-441F-8A92-D6EACA23EF37}"/>
    <dgm:cxn modelId="{74E53758-0D6C-4DDE-B45C-9CD124CB614B}" type="presOf" srcId="{C5D42965-C704-463B-AEB2-5234479869B9}" destId="{D21EBE67-F1A8-4052-9D0A-3F65A360E433}" srcOrd="0" destOrd="0" presId="urn:microsoft.com/office/officeart/2005/8/layout/process1"/>
    <dgm:cxn modelId="{672CB30D-91F8-4E5C-BB2B-EEEAFE586758}" type="presOf" srcId="{A6F408A6-C51F-4BE9-B0A1-DBC6C9453D68}" destId="{BB509D79-1E43-4B8F-824E-0FFCC042E259}" srcOrd="0" destOrd="0" presId="urn:microsoft.com/office/officeart/2005/8/layout/process1"/>
    <dgm:cxn modelId="{84852365-9C14-4AF4-AC86-77523C91675D}" type="presParOf" srcId="{D21EBE67-F1A8-4052-9D0A-3F65A360E433}" destId="{BB509D79-1E43-4B8F-824E-0FFCC042E259}" srcOrd="0" destOrd="0" presId="urn:microsoft.com/office/officeart/2005/8/layout/process1"/>
  </dgm:cxnLst>
  <dgm:bg/>
  <dgm:whole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EB881EB-2700-421D-A423-5D1577291D06}" type="doc">
      <dgm:prSet loTypeId="urn:microsoft.com/office/officeart/2005/8/layout/process1" loCatId="process" qsTypeId="urn:microsoft.com/office/officeart/2005/8/quickstyle/3d6" qsCatId="3D" csTypeId="urn:microsoft.com/office/officeart/2005/8/colors/accent6_2" csCatId="accent6"/>
      <dgm:spPr/>
      <dgm:t>
        <a:bodyPr/>
        <a:lstStyle/>
        <a:p>
          <a:endParaRPr lang="ru-RU"/>
        </a:p>
      </dgm:t>
    </dgm:pt>
    <dgm:pt modelId="{AA17B3BD-3C5E-47DF-B8E0-859C02669160}">
      <dgm:prSet/>
      <dgm:spPr/>
      <dgm:t>
        <a:bodyPr/>
        <a:lstStyle/>
        <a:p>
          <a:pPr rtl="0"/>
          <a:r>
            <a:rPr lang="ru-RU" dirty="0" smtClean="0">
              <a:solidFill>
                <a:srgbClr val="FFFF00"/>
              </a:solidFill>
            </a:rPr>
            <a:t>СИНКВЕЙН</a:t>
          </a:r>
          <a:endParaRPr lang="ru-RU" dirty="0">
            <a:solidFill>
              <a:srgbClr val="FFFF00"/>
            </a:solidFill>
          </a:endParaRPr>
        </a:p>
      </dgm:t>
    </dgm:pt>
    <dgm:pt modelId="{B4DABF3A-3414-4FE8-9024-916C5BAD461E}" type="parTrans" cxnId="{68BEA729-B8AA-4F24-8BCB-4D001D2F5D4C}">
      <dgm:prSet/>
      <dgm:spPr/>
      <dgm:t>
        <a:bodyPr/>
        <a:lstStyle/>
        <a:p>
          <a:endParaRPr lang="ru-RU"/>
        </a:p>
      </dgm:t>
    </dgm:pt>
    <dgm:pt modelId="{DF2C96AB-17CC-48CE-9FFC-6B5CCEC79412}" type="sibTrans" cxnId="{68BEA729-B8AA-4F24-8BCB-4D001D2F5D4C}">
      <dgm:prSet/>
      <dgm:spPr/>
      <dgm:t>
        <a:bodyPr/>
        <a:lstStyle/>
        <a:p>
          <a:endParaRPr lang="ru-RU"/>
        </a:p>
      </dgm:t>
    </dgm:pt>
    <dgm:pt modelId="{E2011012-DC0E-4F96-86BF-D2788D1368FA}" type="pres">
      <dgm:prSet presAssocID="{1EB881EB-2700-421D-A423-5D1577291D06}" presName="Name0" presStyleCnt="0">
        <dgm:presLayoutVars>
          <dgm:dir/>
          <dgm:resizeHandles val="exact"/>
        </dgm:presLayoutVars>
      </dgm:prSet>
      <dgm:spPr/>
    </dgm:pt>
    <dgm:pt modelId="{EE766DBB-82E9-47E5-AC96-03B827A08182}" type="pres">
      <dgm:prSet presAssocID="{AA17B3BD-3C5E-47DF-B8E0-859C02669160}" presName="node" presStyleLbl="node1" presStyleIdx="0" presStyleCnt="1">
        <dgm:presLayoutVars>
          <dgm:bulletEnabled val="1"/>
        </dgm:presLayoutVars>
      </dgm:prSet>
      <dgm:spPr/>
    </dgm:pt>
  </dgm:ptLst>
  <dgm:cxnLst>
    <dgm:cxn modelId="{67542B13-24F0-4E76-9DC2-80E4C3A1E32D}" type="presOf" srcId="{1EB881EB-2700-421D-A423-5D1577291D06}" destId="{E2011012-DC0E-4F96-86BF-D2788D1368FA}" srcOrd="0" destOrd="0" presId="urn:microsoft.com/office/officeart/2005/8/layout/process1"/>
    <dgm:cxn modelId="{9CC02537-68C7-4BCF-957D-3099D7820BA3}" type="presOf" srcId="{AA17B3BD-3C5E-47DF-B8E0-859C02669160}" destId="{EE766DBB-82E9-47E5-AC96-03B827A08182}" srcOrd="0" destOrd="0" presId="urn:microsoft.com/office/officeart/2005/8/layout/process1"/>
    <dgm:cxn modelId="{68BEA729-B8AA-4F24-8BCB-4D001D2F5D4C}" srcId="{1EB881EB-2700-421D-A423-5D1577291D06}" destId="{AA17B3BD-3C5E-47DF-B8E0-859C02669160}" srcOrd="0" destOrd="0" parTransId="{B4DABF3A-3414-4FE8-9024-916C5BAD461E}" sibTransId="{DF2C96AB-17CC-48CE-9FFC-6B5CCEC79412}"/>
    <dgm:cxn modelId="{52EDBD12-808C-45EB-B77A-3178C12CA0CE}" type="presParOf" srcId="{E2011012-DC0E-4F96-86BF-D2788D1368FA}" destId="{EE766DBB-82E9-47E5-AC96-03B827A08182}" srcOrd="0" destOrd="0" presId="urn:microsoft.com/office/officeart/2005/8/layout/process1"/>
  </dgm:cxnLst>
  <dgm:bg/>
  <dgm:whole/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08C9EE6D-3649-4258-A79E-A81485CF23BE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</dgm:pt>
    <dgm:pt modelId="{8D81A383-ADF6-42F0-86C6-41823D975FEE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НАМР</a:t>
          </a:r>
          <a:endParaRPr lang="ru-RU" sz="24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EFFAE8-00D8-43AB-9028-F22DCAFE247B}" type="parTrans" cxnId="{EE11BD23-9C02-49DB-94F3-3C37BB977884}">
      <dgm:prSet/>
      <dgm:spPr/>
      <dgm:t>
        <a:bodyPr/>
        <a:lstStyle/>
        <a:p>
          <a:endParaRPr lang="ru-RU"/>
        </a:p>
      </dgm:t>
    </dgm:pt>
    <dgm:pt modelId="{6BF4763E-F524-472A-9DA9-98A1805B1240}" type="sibTrans" cxnId="{EE11BD23-9C02-49DB-94F3-3C37BB977884}">
      <dgm:prSet/>
      <dgm:spPr/>
      <dgm:t>
        <a:bodyPr/>
        <a:lstStyle/>
        <a:p>
          <a:endParaRPr lang="ru-RU"/>
        </a:p>
      </dgm:t>
    </dgm:pt>
    <dgm:pt modelId="{4E8CB8C1-93CA-4F3A-8DF7-DE4AB8AD7934}">
      <dgm:prSet phldrT="[Текст]" custT="1"/>
      <dgm:spPr/>
      <dgm:t>
        <a:bodyPr/>
        <a:lstStyle/>
        <a:p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Шарлна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унна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кеер</a:t>
          </a:r>
          <a:r>
            <a:rPr lang="ru-RU" sz="2400" dirty="0" err="1" smtClean="0">
              <a:latin typeface="Times New Roman" pitchFamily="18" charset="0"/>
              <a:ea typeface="Verdana"/>
              <a:cs typeface="Times New Roman" pitchFamily="18" charset="0"/>
            </a:rPr>
            <a:t>үлнә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163650F-9760-42BF-9540-9865192FD244}" type="parTrans" cxnId="{FB66FA8A-7A3D-493F-9397-ACDD8B7E0E74}">
      <dgm:prSet/>
      <dgm:spPr/>
      <dgm:t>
        <a:bodyPr/>
        <a:lstStyle/>
        <a:p>
          <a:endParaRPr lang="ru-RU"/>
        </a:p>
      </dgm:t>
    </dgm:pt>
    <dgm:pt modelId="{0AED6D03-AE03-4A70-ABB8-BF1EAEB1D924}" type="sibTrans" cxnId="{FB66FA8A-7A3D-493F-9397-ACDD8B7E0E74}">
      <dgm:prSet/>
      <dgm:spPr/>
      <dgm:t>
        <a:bodyPr/>
        <a:lstStyle/>
        <a:p>
          <a:endParaRPr lang="ru-RU"/>
        </a:p>
      </dgm:t>
    </dgm:pt>
    <dgm:pt modelId="{766524BB-500C-4F11-AD19-72B76E692856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ХАМТХАСН</a:t>
          </a:r>
          <a:endParaRPr lang="ru-RU" sz="24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79F3E2-7895-4F07-9170-2757D5B3C29A}" type="parTrans" cxnId="{B46D5041-E607-47C8-A01D-70A0E85FE10A}">
      <dgm:prSet/>
      <dgm:spPr/>
      <dgm:t>
        <a:bodyPr/>
        <a:lstStyle/>
        <a:p>
          <a:endParaRPr lang="ru-RU"/>
        </a:p>
      </dgm:t>
    </dgm:pt>
    <dgm:pt modelId="{2F1E88CD-A37A-4473-A705-23264A6FA96C}" type="sibTrans" cxnId="{B46D5041-E607-47C8-A01D-70A0E85FE10A}">
      <dgm:prSet/>
      <dgm:spPr/>
      <dgm:t>
        <a:bodyPr/>
        <a:lstStyle/>
        <a:p>
          <a:endParaRPr lang="ru-RU"/>
        </a:p>
      </dgm:t>
    </dgm:pt>
    <dgm:pt modelId="{69B25778-FE10-4FCE-A10A-2B3825408948}">
      <dgm:prSet phldrT="[Текст]" custT="1"/>
      <dgm:spPr/>
      <dgm:t>
        <a:bodyPr/>
        <a:lstStyle/>
        <a:p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Намрт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но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h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ан, </a:t>
          </a:r>
          <a:r>
            <a:rPr lang="ru-RU" sz="2400" dirty="0" err="1" smtClean="0">
              <a:latin typeface="Times New Roman" pitchFamily="18" charset="0"/>
              <a:ea typeface="Verdana"/>
              <a:cs typeface="Times New Roman" pitchFamily="18" charset="0"/>
            </a:rPr>
            <a:t>өвсн шарлна</a:t>
          </a:r>
          <a:r>
            <a:rPr lang="ru-RU" sz="2400" dirty="0" smtClean="0">
              <a:latin typeface="Times New Roman" pitchFamily="18" charset="0"/>
              <a:ea typeface="Verdana"/>
              <a:cs typeface="Times New Roman" pitchFamily="18" charset="0"/>
            </a:rPr>
            <a:t>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E0E9628-2A4A-4B51-B8E1-95CECCDF9806}" type="parTrans" cxnId="{9DCCABF2-2CD5-4B9A-BD5A-3BD0BA2E125A}">
      <dgm:prSet/>
      <dgm:spPr/>
      <dgm:t>
        <a:bodyPr/>
        <a:lstStyle/>
        <a:p>
          <a:endParaRPr lang="ru-RU"/>
        </a:p>
      </dgm:t>
    </dgm:pt>
    <dgm:pt modelId="{F4900A1D-4DE0-4BF8-BD39-5EB3D2EF721B}" type="sibTrans" cxnId="{9DCCABF2-2CD5-4B9A-BD5A-3BD0BA2E125A}">
      <dgm:prSet/>
      <dgm:spPr/>
      <dgm:t>
        <a:bodyPr/>
        <a:lstStyle/>
        <a:p>
          <a:endParaRPr lang="ru-RU"/>
        </a:p>
      </dgm:t>
    </dgm:pt>
    <dgm:pt modelId="{30B78422-C0B1-4BAA-A3C2-FCB86A008079}">
      <dgm:prSet phldrT="[Текст]" custT="1"/>
      <dgm:spPr/>
      <dgm:t>
        <a:bodyPr/>
        <a:lstStyle/>
        <a:p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Алтн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,  </a:t>
          </a:r>
          <a:r>
            <a:rPr lang="ru-RU" sz="2400" dirty="0" err="1" smtClean="0">
              <a:latin typeface="Times New Roman" pitchFamily="18" charset="0"/>
              <a:ea typeface="Verdana"/>
              <a:cs typeface="Times New Roman" pitchFamily="18" charset="0"/>
            </a:rPr>
            <a:t>өңгтә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ED2EC8E1-8C39-4CBB-A8C7-EBD1C75EF54A}" type="parTrans" cxnId="{3CE98923-709E-4200-AED1-B81A491C1B4C}">
      <dgm:prSet/>
      <dgm:spPr/>
      <dgm:t>
        <a:bodyPr/>
        <a:lstStyle/>
        <a:p>
          <a:endParaRPr lang="ru-RU"/>
        </a:p>
      </dgm:t>
    </dgm:pt>
    <dgm:pt modelId="{45707F5B-B502-4E0F-AD49-1D523AFD1906}" type="sibTrans" cxnId="{3CE98923-709E-4200-AED1-B81A491C1B4C}">
      <dgm:prSet/>
      <dgm:spPr/>
      <dgm:t>
        <a:bodyPr/>
        <a:lstStyle/>
        <a:p>
          <a:endParaRPr lang="ru-RU"/>
        </a:p>
      </dgm:t>
    </dgm:pt>
    <dgm:pt modelId="{853503D4-BBBC-4913-A3CC-B7F3EE555511}" type="pres">
      <dgm:prSet presAssocID="{08C9EE6D-3649-4258-A79E-A81485CF23BE}" presName="Name0" presStyleCnt="0">
        <dgm:presLayoutVars>
          <dgm:chMax val="7"/>
          <dgm:resizeHandles val="exact"/>
        </dgm:presLayoutVars>
      </dgm:prSet>
      <dgm:spPr/>
    </dgm:pt>
    <dgm:pt modelId="{AA959A6E-A694-422A-9542-4F12DE41EA14}" type="pres">
      <dgm:prSet presAssocID="{08C9EE6D-3649-4258-A79E-A81485CF23BE}" presName="comp1" presStyleCnt="0"/>
      <dgm:spPr/>
    </dgm:pt>
    <dgm:pt modelId="{8A68925B-CC1C-4EA6-A9F7-9B11D32AD32C}" type="pres">
      <dgm:prSet presAssocID="{08C9EE6D-3649-4258-A79E-A81485CF23BE}" presName="circle1" presStyleLbl="node1" presStyleIdx="0" presStyleCnt="5" custScaleX="162025"/>
      <dgm:spPr/>
      <dgm:t>
        <a:bodyPr/>
        <a:lstStyle/>
        <a:p>
          <a:endParaRPr lang="ru-RU"/>
        </a:p>
      </dgm:t>
    </dgm:pt>
    <dgm:pt modelId="{1B8B4BE7-7245-490E-B1AF-D49DD29E33C8}" type="pres">
      <dgm:prSet presAssocID="{08C9EE6D-3649-4258-A79E-A81485CF23BE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53BDF-8F34-4E8C-A07D-B6D7750875A7}" type="pres">
      <dgm:prSet presAssocID="{08C9EE6D-3649-4258-A79E-A81485CF23BE}" presName="comp2" presStyleCnt="0"/>
      <dgm:spPr/>
    </dgm:pt>
    <dgm:pt modelId="{E08F8782-17B4-4FD8-BD8E-B368BE894226}" type="pres">
      <dgm:prSet presAssocID="{08C9EE6D-3649-4258-A79E-A81485CF23BE}" presName="circle2" presStyleLbl="node1" presStyleIdx="1" presStyleCnt="5" custScaleX="175832"/>
      <dgm:spPr/>
      <dgm:t>
        <a:bodyPr/>
        <a:lstStyle/>
        <a:p>
          <a:endParaRPr lang="ru-RU"/>
        </a:p>
      </dgm:t>
    </dgm:pt>
    <dgm:pt modelId="{2F7FE418-F568-44A2-89F9-8522371D2171}" type="pres">
      <dgm:prSet presAssocID="{08C9EE6D-3649-4258-A79E-A81485CF23BE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3EB53-4D6E-4E09-ACE9-27F9B8787054}" type="pres">
      <dgm:prSet presAssocID="{08C9EE6D-3649-4258-A79E-A81485CF23BE}" presName="comp3" presStyleCnt="0"/>
      <dgm:spPr/>
    </dgm:pt>
    <dgm:pt modelId="{98C64ED4-DCB7-45FF-8AB2-AAAA3208D363}" type="pres">
      <dgm:prSet presAssocID="{08C9EE6D-3649-4258-A79E-A81485CF23BE}" presName="circle3" presStyleLbl="node1" presStyleIdx="2" presStyleCnt="5" custScaleX="178573"/>
      <dgm:spPr/>
      <dgm:t>
        <a:bodyPr/>
        <a:lstStyle/>
        <a:p>
          <a:endParaRPr lang="ru-RU"/>
        </a:p>
      </dgm:t>
    </dgm:pt>
    <dgm:pt modelId="{F7132C12-7258-4368-A95C-EF7426EF94BC}" type="pres">
      <dgm:prSet presAssocID="{08C9EE6D-3649-4258-A79E-A81485CF23BE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83CFE-C560-4C6F-A5BE-7FFAD0210865}" type="pres">
      <dgm:prSet presAssocID="{08C9EE6D-3649-4258-A79E-A81485CF23BE}" presName="comp4" presStyleCnt="0"/>
      <dgm:spPr/>
    </dgm:pt>
    <dgm:pt modelId="{5DEC70F7-9D43-4337-A1A5-E30408FF821E}" type="pres">
      <dgm:prSet presAssocID="{08C9EE6D-3649-4258-A79E-A81485CF23BE}" presName="circle4" presStyleLbl="node1" presStyleIdx="3" presStyleCnt="5" custScaleX="193327"/>
      <dgm:spPr/>
      <dgm:t>
        <a:bodyPr/>
        <a:lstStyle/>
        <a:p>
          <a:endParaRPr lang="ru-RU"/>
        </a:p>
      </dgm:t>
    </dgm:pt>
    <dgm:pt modelId="{2C9FE6F2-DFD9-4C25-BE62-A32AE7073176}" type="pres">
      <dgm:prSet presAssocID="{08C9EE6D-3649-4258-A79E-A81485CF23BE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90193-A9E2-43E4-806C-247B1F569EC5}" type="pres">
      <dgm:prSet presAssocID="{08C9EE6D-3649-4258-A79E-A81485CF23BE}" presName="comp5" presStyleCnt="0"/>
      <dgm:spPr/>
    </dgm:pt>
    <dgm:pt modelId="{6F6AB9C3-31F2-44FE-AE7F-C1BB36A6D67C}" type="pres">
      <dgm:prSet presAssocID="{08C9EE6D-3649-4258-A79E-A81485CF23BE}" presName="circle5" presStyleLbl="node1" presStyleIdx="4" presStyleCnt="5" custScaleX="149458"/>
      <dgm:spPr/>
      <dgm:t>
        <a:bodyPr/>
        <a:lstStyle/>
        <a:p>
          <a:endParaRPr lang="ru-RU"/>
        </a:p>
      </dgm:t>
    </dgm:pt>
    <dgm:pt modelId="{274D1C04-6D44-4B1A-832D-E489567773FA}" type="pres">
      <dgm:prSet presAssocID="{08C9EE6D-3649-4258-A79E-A81485CF23BE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CCABF2-2CD5-4B9A-BD5A-3BD0BA2E125A}" srcId="{08C9EE6D-3649-4258-A79E-A81485CF23BE}" destId="{69B25778-FE10-4FCE-A10A-2B3825408948}" srcOrd="3" destOrd="0" parTransId="{7E0E9628-2A4A-4B51-B8E1-95CECCDF9806}" sibTransId="{F4900A1D-4DE0-4BF8-BD39-5EB3D2EF721B}"/>
    <dgm:cxn modelId="{EDFDED7D-772A-49FA-A2F1-005542128C2D}" type="presOf" srcId="{766524BB-500C-4F11-AD19-72B76E692856}" destId="{274D1C04-6D44-4B1A-832D-E489567773FA}" srcOrd="1" destOrd="0" presId="urn:microsoft.com/office/officeart/2005/8/layout/venn2"/>
    <dgm:cxn modelId="{E92427D2-FC2A-44A8-872D-B6317831DECF}" type="presOf" srcId="{30B78422-C0B1-4BAA-A3C2-FCB86A008079}" destId="{2F7FE418-F568-44A2-89F9-8522371D2171}" srcOrd="1" destOrd="0" presId="urn:microsoft.com/office/officeart/2005/8/layout/venn2"/>
    <dgm:cxn modelId="{EE11BD23-9C02-49DB-94F3-3C37BB977884}" srcId="{08C9EE6D-3649-4258-A79E-A81485CF23BE}" destId="{8D81A383-ADF6-42F0-86C6-41823D975FEE}" srcOrd="0" destOrd="0" parTransId="{A2EFFAE8-00D8-43AB-9028-F22DCAFE247B}" sibTransId="{6BF4763E-F524-472A-9DA9-98A1805B1240}"/>
    <dgm:cxn modelId="{3FF71D94-8F95-48BF-81AF-1FDE2E891F6F}" type="presOf" srcId="{8D81A383-ADF6-42F0-86C6-41823D975FEE}" destId="{1B8B4BE7-7245-490E-B1AF-D49DD29E33C8}" srcOrd="1" destOrd="0" presId="urn:microsoft.com/office/officeart/2005/8/layout/venn2"/>
    <dgm:cxn modelId="{AA3ABF96-8BB1-41B0-9781-4F02FB88D99F}" type="presOf" srcId="{4E8CB8C1-93CA-4F3A-8DF7-DE4AB8AD7934}" destId="{98C64ED4-DCB7-45FF-8AB2-AAAA3208D363}" srcOrd="0" destOrd="0" presId="urn:microsoft.com/office/officeart/2005/8/layout/venn2"/>
    <dgm:cxn modelId="{1123D45B-EBD6-4AB8-88A8-76D9202310CC}" type="presOf" srcId="{08C9EE6D-3649-4258-A79E-A81485CF23BE}" destId="{853503D4-BBBC-4913-A3CC-B7F3EE555511}" srcOrd="0" destOrd="0" presId="urn:microsoft.com/office/officeart/2005/8/layout/venn2"/>
    <dgm:cxn modelId="{B46D5041-E607-47C8-A01D-70A0E85FE10A}" srcId="{08C9EE6D-3649-4258-A79E-A81485CF23BE}" destId="{766524BB-500C-4F11-AD19-72B76E692856}" srcOrd="4" destOrd="0" parTransId="{3D79F3E2-7895-4F07-9170-2757D5B3C29A}" sibTransId="{2F1E88CD-A37A-4473-A705-23264A6FA96C}"/>
    <dgm:cxn modelId="{C0932D3F-21E4-47BB-9917-056A3545FA26}" type="presOf" srcId="{69B25778-FE10-4FCE-A10A-2B3825408948}" destId="{2C9FE6F2-DFD9-4C25-BE62-A32AE7073176}" srcOrd="1" destOrd="0" presId="urn:microsoft.com/office/officeart/2005/8/layout/venn2"/>
    <dgm:cxn modelId="{683B5F62-4D46-4EA3-8F72-807ABA9EAE99}" type="presOf" srcId="{30B78422-C0B1-4BAA-A3C2-FCB86A008079}" destId="{E08F8782-17B4-4FD8-BD8E-B368BE894226}" srcOrd="0" destOrd="0" presId="urn:microsoft.com/office/officeart/2005/8/layout/venn2"/>
    <dgm:cxn modelId="{743E2E3F-05B8-4AD2-8B0E-EA3C43BF15E1}" type="presOf" srcId="{766524BB-500C-4F11-AD19-72B76E692856}" destId="{6F6AB9C3-31F2-44FE-AE7F-C1BB36A6D67C}" srcOrd="0" destOrd="0" presId="urn:microsoft.com/office/officeart/2005/8/layout/venn2"/>
    <dgm:cxn modelId="{FB66FA8A-7A3D-493F-9397-ACDD8B7E0E74}" srcId="{08C9EE6D-3649-4258-A79E-A81485CF23BE}" destId="{4E8CB8C1-93CA-4F3A-8DF7-DE4AB8AD7934}" srcOrd="2" destOrd="0" parTransId="{A163650F-9760-42BF-9540-9865192FD244}" sibTransId="{0AED6D03-AE03-4A70-ABB8-BF1EAEB1D924}"/>
    <dgm:cxn modelId="{9ED8E950-321C-4ABF-995A-4F37169FB11D}" type="presOf" srcId="{69B25778-FE10-4FCE-A10A-2B3825408948}" destId="{5DEC70F7-9D43-4337-A1A5-E30408FF821E}" srcOrd="0" destOrd="0" presId="urn:microsoft.com/office/officeart/2005/8/layout/venn2"/>
    <dgm:cxn modelId="{3CE98923-709E-4200-AED1-B81A491C1B4C}" srcId="{08C9EE6D-3649-4258-A79E-A81485CF23BE}" destId="{30B78422-C0B1-4BAA-A3C2-FCB86A008079}" srcOrd="1" destOrd="0" parTransId="{ED2EC8E1-8C39-4CBB-A8C7-EBD1C75EF54A}" sibTransId="{45707F5B-B502-4E0F-AD49-1D523AFD1906}"/>
    <dgm:cxn modelId="{21E49FCB-2E36-4CC2-A400-BE1CAC4CFCB2}" type="presOf" srcId="{4E8CB8C1-93CA-4F3A-8DF7-DE4AB8AD7934}" destId="{F7132C12-7258-4368-A95C-EF7426EF94BC}" srcOrd="1" destOrd="0" presId="urn:microsoft.com/office/officeart/2005/8/layout/venn2"/>
    <dgm:cxn modelId="{5C1E2557-CED1-47AC-9694-0C12D7EC5BA6}" type="presOf" srcId="{8D81A383-ADF6-42F0-86C6-41823D975FEE}" destId="{8A68925B-CC1C-4EA6-A9F7-9B11D32AD32C}" srcOrd="0" destOrd="0" presId="urn:microsoft.com/office/officeart/2005/8/layout/venn2"/>
    <dgm:cxn modelId="{4843331E-3614-4BD4-9135-D9EEDD2C5DFE}" type="presParOf" srcId="{853503D4-BBBC-4913-A3CC-B7F3EE555511}" destId="{AA959A6E-A694-422A-9542-4F12DE41EA14}" srcOrd="0" destOrd="0" presId="urn:microsoft.com/office/officeart/2005/8/layout/venn2"/>
    <dgm:cxn modelId="{CD9D858E-91C1-4A77-B110-4D5C6DDAFF7C}" type="presParOf" srcId="{AA959A6E-A694-422A-9542-4F12DE41EA14}" destId="{8A68925B-CC1C-4EA6-A9F7-9B11D32AD32C}" srcOrd="0" destOrd="0" presId="urn:microsoft.com/office/officeart/2005/8/layout/venn2"/>
    <dgm:cxn modelId="{E4E5704A-6992-4F95-9467-B6572C78C17A}" type="presParOf" srcId="{AA959A6E-A694-422A-9542-4F12DE41EA14}" destId="{1B8B4BE7-7245-490E-B1AF-D49DD29E33C8}" srcOrd="1" destOrd="0" presId="urn:microsoft.com/office/officeart/2005/8/layout/venn2"/>
    <dgm:cxn modelId="{F305E49B-741D-4B59-9F50-0781396B6A71}" type="presParOf" srcId="{853503D4-BBBC-4913-A3CC-B7F3EE555511}" destId="{6DB53BDF-8F34-4E8C-A07D-B6D7750875A7}" srcOrd="1" destOrd="0" presId="urn:microsoft.com/office/officeart/2005/8/layout/venn2"/>
    <dgm:cxn modelId="{D2CDD8DC-7493-4DF2-AFE5-889E73AE6ABE}" type="presParOf" srcId="{6DB53BDF-8F34-4E8C-A07D-B6D7750875A7}" destId="{E08F8782-17B4-4FD8-BD8E-B368BE894226}" srcOrd="0" destOrd="0" presId="urn:microsoft.com/office/officeart/2005/8/layout/venn2"/>
    <dgm:cxn modelId="{A930BF43-340B-4DEE-BA21-120611551B48}" type="presParOf" srcId="{6DB53BDF-8F34-4E8C-A07D-B6D7750875A7}" destId="{2F7FE418-F568-44A2-89F9-8522371D2171}" srcOrd="1" destOrd="0" presId="urn:microsoft.com/office/officeart/2005/8/layout/venn2"/>
    <dgm:cxn modelId="{576E127F-DEC1-4403-8FA8-0600CA04DA44}" type="presParOf" srcId="{853503D4-BBBC-4913-A3CC-B7F3EE555511}" destId="{6FF3EB53-4D6E-4E09-ACE9-27F9B8787054}" srcOrd="2" destOrd="0" presId="urn:microsoft.com/office/officeart/2005/8/layout/venn2"/>
    <dgm:cxn modelId="{33ACC7A1-0C61-47E4-BDB4-589C98A4B915}" type="presParOf" srcId="{6FF3EB53-4D6E-4E09-ACE9-27F9B8787054}" destId="{98C64ED4-DCB7-45FF-8AB2-AAAA3208D363}" srcOrd="0" destOrd="0" presId="urn:microsoft.com/office/officeart/2005/8/layout/venn2"/>
    <dgm:cxn modelId="{72705A13-CDD5-48E6-85A1-FB92C455CAC8}" type="presParOf" srcId="{6FF3EB53-4D6E-4E09-ACE9-27F9B8787054}" destId="{F7132C12-7258-4368-A95C-EF7426EF94BC}" srcOrd="1" destOrd="0" presId="urn:microsoft.com/office/officeart/2005/8/layout/venn2"/>
    <dgm:cxn modelId="{ABD13184-AFAB-4A53-9716-EC688987E427}" type="presParOf" srcId="{853503D4-BBBC-4913-A3CC-B7F3EE555511}" destId="{86883CFE-C560-4C6F-A5BE-7FFAD0210865}" srcOrd="3" destOrd="0" presId="urn:microsoft.com/office/officeart/2005/8/layout/venn2"/>
    <dgm:cxn modelId="{8AD4901B-D3EE-477E-AFD0-44F1CF62892A}" type="presParOf" srcId="{86883CFE-C560-4C6F-A5BE-7FFAD0210865}" destId="{5DEC70F7-9D43-4337-A1A5-E30408FF821E}" srcOrd="0" destOrd="0" presId="urn:microsoft.com/office/officeart/2005/8/layout/venn2"/>
    <dgm:cxn modelId="{53624CE7-6397-461A-8AD8-1FA8B94311EC}" type="presParOf" srcId="{86883CFE-C560-4C6F-A5BE-7FFAD0210865}" destId="{2C9FE6F2-DFD9-4C25-BE62-A32AE7073176}" srcOrd="1" destOrd="0" presId="urn:microsoft.com/office/officeart/2005/8/layout/venn2"/>
    <dgm:cxn modelId="{0E31ECFA-3928-4AF2-B2B1-F0C2F6E9E7C2}" type="presParOf" srcId="{853503D4-BBBC-4913-A3CC-B7F3EE555511}" destId="{FD190193-A9E2-43E4-806C-247B1F569EC5}" srcOrd="4" destOrd="0" presId="urn:microsoft.com/office/officeart/2005/8/layout/venn2"/>
    <dgm:cxn modelId="{3DB70E64-278E-4678-A02E-70A39ECC2327}" type="presParOf" srcId="{FD190193-A9E2-43E4-806C-247B1F569EC5}" destId="{6F6AB9C3-31F2-44FE-AE7F-C1BB36A6D67C}" srcOrd="0" destOrd="0" presId="urn:microsoft.com/office/officeart/2005/8/layout/venn2"/>
    <dgm:cxn modelId="{89A305A9-C6D1-4AA0-A360-D36F595EAE91}" type="presParOf" srcId="{FD190193-A9E2-43E4-806C-247B1F569EC5}" destId="{274D1C04-6D44-4B1A-832D-E489567773FA}" srcOrd="1" destOrd="0" presId="urn:microsoft.com/office/officeart/2005/8/layout/venn2"/>
  </dgm:cxnLst>
  <dgm:bg>
    <a:blipFill>
      <a:blip xmlns:r="http://schemas.openxmlformats.org/officeDocument/2006/relationships" r:embed="rId1"/>
      <a:stretch>
        <a:fillRect/>
      </a:stretch>
    </a:blipFill>
  </dgm:bg>
  <dgm:whole/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88B6DCE4-BEB3-4E87-9BEB-DF84084D7309}" type="doc">
      <dgm:prSet loTypeId="urn:microsoft.com/office/officeart/2005/8/layout/hProcess10" loCatId="process" qsTypeId="urn:microsoft.com/office/officeart/2005/8/quickstyle/3d7" qsCatId="3D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C0F9727D-2C4D-44FB-84E4-E63CD7250B6C}">
      <dgm:prSet/>
      <dgm:spPr/>
      <dgm:t>
        <a:bodyPr/>
        <a:lstStyle/>
        <a:p>
          <a:pPr rtl="0"/>
          <a:r>
            <a:rPr lang="ru-RU" b="1" dirty="0" smtClean="0">
              <a:solidFill>
                <a:srgbClr val="FFC000"/>
              </a:solidFill>
            </a:rPr>
            <a:t>КЛАСТЕР</a:t>
          </a:r>
          <a:endParaRPr lang="ru-RU" b="1" dirty="0">
            <a:solidFill>
              <a:srgbClr val="FFC000"/>
            </a:solidFill>
          </a:endParaRPr>
        </a:p>
      </dgm:t>
    </dgm:pt>
    <dgm:pt modelId="{BC25D7A5-A9FC-47F3-9D43-53958FA7D07E}" type="parTrans" cxnId="{AC286693-3320-41AD-89A8-8F381D902390}">
      <dgm:prSet/>
      <dgm:spPr/>
      <dgm:t>
        <a:bodyPr/>
        <a:lstStyle/>
        <a:p>
          <a:endParaRPr lang="ru-RU"/>
        </a:p>
      </dgm:t>
    </dgm:pt>
    <dgm:pt modelId="{14B7C63B-D6B0-4CD5-A7D1-EB25A768881D}" type="sibTrans" cxnId="{AC286693-3320-41AD-89A8-8F381D902390}">
      <dgm:prSet/>
      <dgm:spPr/>
      <dgm:t>
        <a:bodyPr/>
        <a:lstStyle/>
        <a:p>
          <a:endParaRPr lang="ru-RU"/>
        </a:p>
      </dgm:t>
    </dgm:pt>
    <dgm:pt modelId="{24207A84-D352-4528-B9ED-9E051762D4AA}" type="pres">
      <dgm:prSet presAssocID="{88B6DCE4-BEB3-4E87-9BEB-DF84084D7309}" presName="Name0" presStyleCnt="0">
        <dgm:presLayoutVars>
          <dgm:dir/>
          <dgm:resizeHandles val="exact"/>
        </dgm:presLayoutVars>
      </dgm:prSet>
      <dgm:spPr/>
    </dgm:pt>
    <dgm:pt modelId="{5EF49A90-4A24-4EB2-866F-0A5BC4F14886}" type="pres">
      <dgm:prSet presAssocID="{C0F9727D-2C4D-44FB-84E4-E63CD7250B6C}" presName="composite" presStyleCnt="0"/>
      <dgm:spPr/>
    </dgm:pt>
    <dgm:pt modelId="{0D6043CA-1C5E-4D0C-8820-97AC49B7787F}" type="pres">
      <dgm:prSet presAssocID="{C0F9727D-2C4D-44FB-84E4-E63CD7250B6C}" presName="imagSh" presStyleLbl="bgImgPlace1" presStyleIdx="0" presStyleCnt="1"/>
      <dgm:spPr/>
    </dgm:pt>
    <dgm:pt modelId="{358936B9-CE45-4246-9449-BA25410A3CEB}" type="pres">
      <dgm:prSet presAssocID="{C0F9727D-2C4D-44FB-84E4-E63CD7250B6C}" presName="txNode" presStyleLbl="node1" presStyleIdx="0" presStyleCnt="1">
        <dgm:presLayoutVars>
          <dgm:bulletEnabled val="1"/>
        </dgm:presLayoutVars>
      </dgm:prSet>
      <dgm:spPr/>
    </dgm:pt>
  </dgm:ptLst>
  <dgm:cxnLst>
    <dgm:cxn modelId="{AC286693-3320-41AD-89A8-8F381D902390}" srcId="{88B6DCE4-BEB3-4E87-9BEB-DF84084D7309}" destId="{C0F9727D-2C4D-44FB-84E4-E63CD7250B6C}" srcOrd="0" destOrd="0" parTransId="{BC25D7A5-A9FC-47F3-9D43-53958FA7D07E}" sibTransId="{14B7C63B-D6B0-4CD5-A7D1-EB25A768881D}"/>
    <dgm:cxn modelId="{73918C34-2E1B-4042-911C-0E1C560E6DD5}" type="presOf" srcId="{C0F9727D-2C4D-44FB-84E4-E63CD7250B6C}" destId="{358936B9-CE45-4246-9449-BA25410A3CEB}" srcOrd="0" destOrd="0" presId="urn:microsoft.com/office/officeart/2005/8/layout/hProcess10"/>
    <dgm:cxn modelId="{C86C9D1A-A7FF-4734-99F5-4EBF31A2E963}" type="presOf" srcId="{88B6DCE4-BEB3-4E87-9BEB-DF84084D7309}" destId="{24207A84-D352-4528-B9ED-9E051762D4AA}" srcOrd="0" destOrd="0" presId="urn:microsoft.com/office/officeart/2005/8/layout/hProcess10"/>
    <dgm:cxn modelId="{1EDB0CC2-D3AF-4ECA-8F9C-620F70A52202}" type="presParOf" srcId="{24207A84-D352-4528-B9ED-9E051762D4AA}" destId="{5EF49A90-4A24-4EB2-866F-0A5BC4F14886}" srcOrd="0" destOrd="0" presId="urn:microsoft.com/office/officeart/2005/8/layout/hProcess10"/>
    <dgm:cxn modelId="{08AB748E-1A9B-4A8C-88F9-997EA6370F93}" type="presParOf" srcId="{5EF49A90-4A24-4EB2-866F-0A5BC4F14886}" destId="{0D6043CA-1C5E-4D0C-8820-97AC49B7787F}" srcOrd="0" destOrd="0" presId="urn:microsoft.com/office/officeart/2005/8/layout/hProcess10"/>
    <dgm:cxn modelId="{CB5C0B82-7787-4690-B68C-4A6B357E6902}" type="presParOf" srcId="{5EF49A90-4A24-4EB2-866F-0A5BC4F14886}" destId="{358936B9-CE45-4246-9449-BA25410A3CEB}" srcOrd="1" destOrd="0" presId="urn:microsoft.com/office/officeart/2005/8/layout/hProcess10"/>
  </dgm:cxnLst>
  <dgm:bg/>
  <dgm:whole/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4C1AB494-431A-469B-B752-C674E71F6D29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C691EDB6-5223-42A9-9495-A78782F3CDE8}">
      <dgm:prSet phldrT="[Текст]"/>
      <dgm:spPr/>
      <dgm:t>
        <a:bodyPr/>
        <a:lstStyle/>
        <a:p>
          <a:r>
            <a:rPr lang="ru-RU" dirty="0" err="1" smtClean="0"/>
            <a:t>хамтхасн</a:t>
          </a:r>
          <a:endParaRPr lang="ru-RU" dirty="0"/>
        </a:p>
      </dgm:t>
    </dgm:pt>
    <dgm:pt modelId="{A929918B-2329-4EF7-833C-D94909FE2275}" type="parTrans" cxnId="{DC597BD2-5EAA-489F-9C45-82A729393F0E}">
      <dgm:prSet/>
      <dgm:spPr/>
      <dgm:t>
        <a:bodyPr/>
        <a:lstStyle/>
        <a:p>
          <a:endParaRPr lang="ru-RU"/>
        </a:p>
      </dgm:t>
    </dgm:pt>
    <dgm:pt modelId="{52FE78B1-88E9-4639-8414-32C72D4A3AC3}" type="sibTrans" cxnId="{DC597BD2-5EAA-489F-9C45-82A729393F0E}">
      <dgm:prSet/>
      <dgm:spPr/>
      <dgm:t>
        <a:bodyPr/>
        <a:lstStyle/>
        <a:p>
          <a:endParaRPr lang="ru-RU"/>
        </a:p>
      </dgm:t>
    </dgm:pt>
    <dgm:pt modelId="{003F30B5-7D6B-4499-AA4A-1C12BCAD5640}">
      <dgm:prSet phldrT="[Текст]"/>
      <dgm:spPr/>
      <dgm:t>
        <a:bodyPr/>
        <a:lstStyle/>
        <a:p>
          <a:r>
            <a:rPr lang="ru-RU" dirty="0" err="1" smtClean="0">
              <a:latin typeface="Verdana"/>
              <a:ea typeface="Verdana"/>
              <a:cs typeface="Verdana"/>
            </a:rPr>
            <a:t>үүлн</a:t>
          </a:r>
          <a:endParaRPr lang="ru-RU" dirty="0"/>
        </a:p>
      </dgm:t>
    </dgm:pt>
    <dgm:pt modelId="{6558CA32-0F2D-4A8C-B3E2-745B7F2D208F}" type="parTrans" cxnId="{3A7A59C8-3163-4873-BD47-C45FE64BB083}">
      <dgm:prSet/>
      <dgm:spPr/>
      <dgm:t>
        <a:bodyPr/>
        <a:lstStyle/>
        <a:p>
          <a:endParaRPr lang="ru-RU"/>
        </a:p>
      </dgm:t>
    </dgm:pt>
    <dgm:pt modelId="{5654F99E-2BAD-4B6B-BE7D-C8CFEB3A1AD8}" type="sibTrans" cxnId="{3A7A59C8-3163-4873-BD47-C45FE64BB083}">
      <dgm:prSet/>
      <dgm:spPr/>
      <dgm:t>
        <a:bodyPr/>
        <a:lstStyle/>
        <a:p>
          <a:endParaRPr lang="ru-RU"/>
        </a:p>
      </dgm:t>
    </dgm:pt>
    <dgm:pt modelId="{C4E23567-93E8-4F6C-B0A4-702C42E08EAF}">
      <dgm:prSet phldrT="[Текст]"/>
      <dgm:spPr/>
      <dgm:t>
        <a:bodyPr/>
        <a:lstStyle/>
        <a:p>
          <a:r>
            <a:rPr lang="ru-RU" dirty="0" err="1" smtClean="0"/>
            <a:t>хур</a:t>
          </a:r>
          <a:endParaRPr lang="ru-RU" dirty="0"/>
        </a:p>
      </dgm:t>
    </dgm:pt>
    <dgm:pt modelId="{BDADC3F0-8667-460A-B24C-D1E658A386F3}" type="parTrans" cxnId="{AB05B073-04AE-4E4E-BA10-8C83C079432E}">
      <dgm:prSet/>
      <dgm:spPr/>
      <dgm:t>
        <a:bodyPr/>
        <a:lstStyle/>
        <a:p>
          <a:endParaRPr lang="ru-RU"/>
        </a:p>
      </dgm:t>
    </dgm:pt>
    <dgm:pt modelId="{0D881DEC-AE85-4B03-8F2A-918BB47C8EBB}" type="sibTrans" cxnId="{AB05B073-04AE-4E4E-BA10-8C83C079432E}">
      <dgm:prSet/>
      <dgm:spPr/>
      <dgm:t>
        <a:bodyPr/>
        <a:lstStyle/>
        <a:p>
          <a:endParaRPr lang="ru-RU"/>
        </a:p>
      </dgm:t>
    </dgm:pt>
    <dgm:pt modelId="{615F7E8F-2A4C-4466-92FC-EDAD74DCE7DA}">
      <dgm:prSet phldrT="[Текст]"/>
      <dgm:spPr/>
      <dgm:t>
        <a:bodyPr/>
        <a:lstStyle/>
        <a:p>
          <a:r>
            <a:rPr lang="ru-RU" dirty="0" err="1" smtClean="0"/>
            <a:t>шовуд</a:t>
          </a:r>
          <a:endParaRPr lang="ru-RU" dirty="0"/>
        </a:p>
      </dgm:t>
    </dgm:pt>
    <dgm:pt modelId="{2FAD52E9-FFCB-4B4F-A2FC-2F5E8FF95BA8}" type="parTrans" cxnId="{EAFB1EEB-1A33-4A29-B3C0-2BE2C4023100}">
      <dgm:prSet/>
      <dgm:spPr/>
      <dgm:t>
        <a:bodyPr/>
        <a:lstStyle/>
        <a:p>
          <a:endParaRPr lang="ru-RU"/>
        </a:p>
      </dgm:t>
    </dgm:pt>
    <dgm:pt modelId="{968001EF-6B61-47AE-BC15-76C4D3BD590D}" type="sibTrans" cxnId="{EAFB1EEB-1A33-4A29-B3C0-2BE2C4023100}">
      <dgm:prSet/>
      <dgm:spPr/>
      <dgm:t>
        <a:bodyPr/>
        <a:lstStyle/>
        <a:p>
          <a:endParaRPr lang="ru-RU"/>
        </a:p>
      </dgm:t>
    </dgm:pt>
    <dgm:pt modelId="{F92DC27D-CF7A-4E5C-8F9E-19E55CE9138C}">
      <dgm:prSet phldrT="[Текст]"/>
      <dgm:spPr/>
      <dgm:t>
        <a:bodyPr/>
        <a:lstStyle/>
        <a:p>
          <a:r>
            <a:rPr lang="ru-RU" dirty="0" err="1" smtClean="0"/>
            <a:t>модд</a:t>
          </a:r>
          <a:endParaRPr lang="ru-RU" dirty="0"/>
        </a:p>
      </dgm:t>
    </dgm:pt>
    <dgm:pt modelId="{8A3457B4-16AD-4A83-8CF3-21CA1072CBA4}" type="parTrans" cxnId="{C2A64B34-D5EF-455D-8C18-EDEC9052807F}">
      <dgm:prSet/>
      <dgm:spPr/>
      <dgm:t>
        <a:bodyPr/>
        <a:lstStyle/>
        <a:p>
          <a:endParaRPr lang="ru-RU"/>
        </a:p>
      </dgm:t>
    </dgm:pt>
    <dgm:pt modelId="{1B7DE77A-8D53-46A0-9752-FBEC15FEB638}" type="sibTrans" cxnId="{C2A64B34-D5EF-455D-8C18-EDEC9052807F}">
      <dgm:prSet/>
      <dgm:spPr/>
      <dgm:t>
        <a:bodyPr/>
        <a:lstStyle/>
        <a:p>
          <a:endParaRPr lang="ru-RU"/>
        </a:p>
      </dgm:t>
    </dgm:pt>
    <dgm:pt modelId="{F1FE4AFA-85FB-4ED2-95CA-BB5EABDF1C60}" type="pres">
      <dgm:prSet presAssocID="{4C1AB494-431A-469B-B752-C674E71F6D29}" presName="composite" presStyleCnt="0">
        <dgm:presLayoutVars>
          <dgm:chMax val="5"/>
          <dgm:dir/>
          <dgm:resizeHandles val="exact"/>
        </dgm:presLayoutVars>
      </dgm:prSet>
      <dgm:spPr/>
    </dgm:pt>
    <dgm:pt modelId="{3837DCDA-BCAA-44EE-89F2-026447F3BEC7}" type="pres">
      <dgm:prSet presAssocID="{C691EDB6-5223-42A9-9495-A78782F3CDE8}" presName="circle1" presStyleLbl="lnNode1" presStyleIdx="0" presStyleCnt="5"/>
      <dgm:spPr/>
    </dgm:pt>
    <dgm:pt modelId="{0C456233-01D5-45D6-9395-88D48DAEB066}" type="pres">
      <dgm:prSet presAssocID="{C691EDB6-5223-42A9-9495-A78782F3CDE8}" presName="text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388049-93ED-4675-A2C1-65D1F99357E6}" type="pres">
      <dgm:prSet presAssocID="{C691EDB6-5223-42A9-9495-A78782F3CDE8}" presName="line1" presStyleLbl="callout" presStyleIdx="0" presStyleCnt="10"/>
      <dgm:spPr/>
    </dgm:pt>
    <dgm:pt modelId="{C4CA619E-C228-4C8F-9245-CE294EA916B2}" type="pres">
      <dgm:prSet presAssocID="{C691EDB6-5223-42A9-9495-A78782F3CDE8}" presName="d1" presStyleLbl="callout" presStyleIdx="1" presStyleCnt="10"/>
      <dgm:spPr/>
    </dgm:pt>
    <dgm:pt modelId="{F72E422D-2655-4FF5-BAB4-E247E629F9E6}" type="pres">
      <dgm:prSet presAssocID="{003F30B5-7D6B-4499-AA4A-1C12BCAD5640}" presName="circle2" presStyleLbl="lnNode1" presStyleIdx="1" presStyleCnt="5"/>
      <dgm:spPr/>
    </dgm:pt>
    <dgm:pt modelId="{7A3B531E-E62C-4B0A-957F-F84A47B67A18}" type="pres">
      <dgm:prSet presAssocID="{003F30B5-7D6B-4499-AA4A-1C12BCAD5640}" presName="text2" presStyleLbl="revTx" presStyleIdx="1" presStyleCnt="5">
        <dgm:presLayoutVars>
          <dgm:bulletEnabled val="1"/>
        </dgm:presLayoutVars>
      </dgm:prSet>
      <dgm:spPr/>
    </dgm:pt>
    <dgm:pt modelId="{106B6BE7-2011-4EC1-8826-3D81A5B4172E}" type="pres">
      <dgm:prSet presAssocID="{003F30B5-7D6B-4499-AA4A-1C12BCAD5640}" presName="line2" presStyleLbl="callout" presStyleIdx="2" presStyleCnt="10"/>
      <dgm:spPr/>
    </dgm:pt>
    <dgm:pt modelId="{A53F6C18-69BB-4798-B338-CA4D59B0D61F}" type="pres">
      <dgm:prSet presAssocID="{003F30B5-7D6B-4499-AA4A-1C12BCAD5640}" presName="d2" presStyleLbl="callout" presStyleIdx="3" presStyleCnt="10"/>
      <dgm:spPr/>
    </dgm:pt>
    <dgm:pt modelId="{529BE2D5-C2EF-4400-880E-794CF1848783}" type="pres">
      <dgm:prSet presAssocID="{C4E23567-93E8-4F6C-B0A4-702C42E08EAF}" presName="circle3" presStyleLbl="lnNode1" presStyleIdx="2" presStyleCnt="5"/>
      <dgm:spPr/>
    </dgm:pt>
    <dgm:pt modelId="{DE272959-AC9F-4874-BD1A-B40F3A690480}" type="pres">
      <dgm:prSet presAssocID="{C4E23567-93E8-4F6C-B0A4-702C42E08EAF}" presName="text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B792A-1E40-4892-9B55-249E678AEA3C}" type="pres">
      <dgm:prSet presAssocID="{C4E23567-93E8-4F6C-B0A4-702C42E08EAF}" presName="line3" presStyleLbl="callout" presStyleIdx="4" presStyleCnt="10"/>
      <dgm:spPr/>
    </dgm:pt>
    <dgm:pt modelId="{742D1907-3DC0-47E6-AD81-F8E463CD151C}" type="pres">
      <dgm:prSet presAssocID="{C4E23567-93E8-4F6C-B0A4-702C42E08EAF}" presName="d3" presStyleLbl="callout" presStyleIdx="5" presStyleCnt="10"/>
      <dgm:spPr/>
    </dgm:pt>
    <dgm:pt modelId="{7A8C4C2F-84D0-4711-A7B3-96B89BBFA084}" type="pres">
      <dgm:prSet presAssocID="{615F7E8F-2A4C-4466-92FC-EDAD74DCE7DA}" presName="circle4" presStyleLbl="lnNode1" presStyleIdx="3" presStyleCnt="5"/>
      <dgm:spPr/>
    </dgm:pt>
    <dgm:pt modelId="{01223417-83D4-44CD-A792-530721F6FB7A}" type="pres">
      <dgm:prSet presAssocID="{615F7E8F-2A4C-4466-92FC-EDAD74DCE7DA}" presName="text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151A3-4C91-498A-94FC-56A6EFD424A1}" type="pres">
      <dgm:prSet presAssocID="{615F7E8F-2A4C-4466-92FC-EDAD74DCE7DA}" presName="line4" presStyleLbl="callout" presStyleIdx="6" presStyleCnt="10"/>
      <dgm:spPr/>
    </dgm:pt>
    <dgm:pt modelId="{190C2BBC-6D3F-4A99-8E7D-2DD5A913D1F6}" type="pres">
      <dgm:prSet presAssocID="{615F7E8F-2A4C-4466-92FC-EDAD74DCE7DA}" presName="d4" presStyleLbl="callout" presStyleIdx="7" presStyleCnt="10"/>
      <dgm:spPr/>
    </dgm:pt>
    <dgm:pt modelId="{6EB8CCEC-4BF0-4C4E-AACF-BDC3A5D2FED1}" type="pres">
      <dgm:prSet presAssocID="{F92DC27D-CF7A-4E5C-8F9E-19E55CE9138C}" presName="circle5" presStyleLbl="lnNode1" presStyleIdx="4" presStyleCnt="5"/>
      <dgm:spPr/>
    </dgm:pt>
    <dgm:pt modelId="{F2C9A6D8-BF73-4350-9C08-E232AD654BC9}" type="pres">
      <dgm:prSet presAssocID="{F92DC27D-CF7A-4E5C-8F9E-19E55CE9138C}" presName="text5" presStyleLbl="revTx" presStyleIdx="4" presStyleCnt="5">
        <dgm:presLayoutVars>
          <dgm:bulletEnabled val="1"/>
        </dgm:presLayoutVars>
      </dgm:prSet>
      <dgm:spPr/>
    </dgm:pt>
    <dgm:pt modelId="{8BBF46F6-D2D0-4A49-8B7A-599248DCE45B}" type="pres">
      <dgm:prSet presAssocID="{F92DC27D-CF7A-4E5C-8F9E-19E55CE9138C}" presName="line5" presStyleLbl="callout" presStyleIdx="8" presStyleCnt="10"/>
      <dgm:spPr/>
    </dgm:pt>
    <dgm:pt modelId="{8FC1C8E0-331A-46A9-B029-A8B28EBFAD57}" type="pres">
      <dgm:prSet presAssocID="{F92DC27D-CF7A-4E5C-8F9E-19E55CE9138C}" presName="d5" presStyleLbl="callout" presStyleIdx="9" presStyleCnt="10"/>
      <dgm:spPr/>
    </dgm:pt>
  </dgm:ptLst>
  <dgm:cxnLst>
    <dgm:cxn modelId="{DC597BD2-5EAA-489F-9C45-82A729393F0E}" srcId="{4C1AB494-431A-469B-B752-C674E71F6D29}" destId="{C691EDB6-5223-42A9-9495-A78782F3CDE8}" srcOrd="0" destOrd="0" parTransId="{A929918B-2329-4EF7-833C-D94909FE2275}" sibTransId="{52FE78B1-88E9-4639-8414-32C72D4A3AC3}"/>
    <dgm:cxn modelId="{2A8CD90E-2937-4EB5-AC73-95E4CDE6AA51}" type="presOf" srcId="{4C1AB494-431A-469B-B752-C674E71F6D29}" destId="{F1FE4AFA-85FB-4ED2-95CA-BB5EABDF1C60}" srcOrd="0" destOrd="0" presId="urn:microsoft.com/office/officeart/2005/8/layout/target1"/>
    <dgm:cxn modelId="{C2A64B34-D5EF-455D-8C18-EDEC9052807F}" srcId="{4C1AB494-431A-469B-B752-C674E71F6D29}" destId="{F92DC27D-CF7A-4E5C-8F9E-19E55CE9138C}" srcOrd="4" destOrd="0" parTransId="{8A3457B4-16AD-4A83-8CF3-21CA1072CBA4}" sibTransId="{1B7DE77A-8D53-46A0-9752-FBEC15FEB638}"/>
    <dgm:cxn modelId="{D51F2209-8717-4290-AD55-4F7F15E2E8B7}" type="presOf" srcId="{F92DC27D-CF7A-4E5C-8F9E-19E55CE9138C}" destId="{F2C9A6D8-BF73-4350-9C08-E232AD654BC9}" srcOrd="0" destOrd="0" presId="urn:microsoft.com/office/officeart/2005/8/layout/target1"/>
    <dgm:cxn modelId="{BF9B1C75-9F7D-4A9C-8770-892ED39A2971}" type="presOf" srcId="{003F30B5-7D6B-4499-AA4A-1C12BCAD5640}" destId="{7A3B531E-E62C-4B0A-957F-F84A47B67A18}" srcOrd="0" destOrd="0" presId="urn:microsoft.com/office/officeart/2005/8/layout/target1"/>
    <dgm:cxn modelId="{8E487D2B-86EF-4654-B6E1-8F4C4C56D1D6}" type="presOf" srcId="{C691EDB6-5223-42A9-9495-A78782F3CDE8}" destId="{0C456233-01D5-45D6-9395-88D48DAEB066}" srcOrd="0" destOrd="0" presId="urn:microsoft.com/office/officeart/2005/8/layout/target1"/>
    <dgm:cxn modelId="{EAFB1EEB-1A33-4A29-B3C0-2BE2C4023100}" srcId="{4C1AB494-431A-469B-B752-C674E71F6D29}" destId="{615F7E8F-2A4C-4466-92FC-EDAD74DCE7DA}" srcOrd="3" destOrd="0" parTransId="{2FAD52E9-FFCB-4B4F-A2FC-2F5E8FF95BA8}" sibTransId="{968001EF-6B61-47AE-BC15-76C4D3BD590D}"/>
    <dgm:cxn modelId="{383BF581-D3FF-41F6-80D6-1D8BA9D11030}" type="presOf" srcId="{C4E23567-93E8-4F6C-B0A4-702C42E08EAF}" destId="{DE272959-AC9F-4874-BD1A-B40F3A690480}" srcOrd="0" destOrd="0" presId="urn:microsoft.com/office/officeart/2005/8/layout/target1"/>
    <dgm:cxn modelId="{AB05B073-04AE-4E4E-BA10-8C83C079432E}" srcId="{4C1AB494-431A-469B-B752-C674E71F6D29}" destId="{C4E23567-93E8-4F6C-B0A4-702C42E08EAF}" srcOrd="2" destOrd="0" parTransId="{BDADC3F0-8667-460A-B24C-D1E658A386F3}" sibTransId="{0D881DEC-AE85-4B03-8F2A-918BB47C8EBB}"/>
    <dgm:cxn modelId="{3A7A59C8-3163-4873-BD47-C45FE64BB083}" srcId="{4C1AB494-431A-469B-B752-C674E71F6D29}" destId="{003F30B5-7D6B-4499-AA4A-1C12BCAD5640}" srcOrd="1" destOrd="0" parTransId="{6558CA32-0F2D-4A8C-B3E2-745B7F2D208F}" sibTransId="{5654F99E-2BAD-4B6B-BE7D-C8CFEB3A1AD8}"/>
    <dgm:cxn modelId="{F1838E70-2F85-469A-A0F1-2FF633EDE910}" type="presOf" srcId="{615F7E8F-2A4C-4466-92FC-EDAD74DCE7DA}" destId="{01223417-83D4-44CD-A792-530721F6FB7A}" srcOrd="0" destOrd="0" presId="urn:microsoft.com/office/officeart/2005/8/layout/target1"/>
    <dgm:cxn modelId="{A2FB848D-8436-48AF-879B-C30947E93283}" type="presParOf" srcId="{F1FE4AFA-85FB-4ED2-95CA-BB5EABDF1C60}" destId="{3837DCDA-BCAA-44EE-89F2-026447F3BEC7}" srcOrd="0" destOrd="0" presId="urn:microsoft.com/office/officeart/2005/8/layout/target1"/>
    <dgm:cxn modelId="{F03A717D-142E-4158-B497-10489AA6B3C1}" type="presParOf" srcId="{F1FE4AFA-85FB-4ED2-95CA-BB5EABDF1C60}" destId="{0C456233-01D5-45D6-9395-88D48DAEB066}" srcOrd="1" destOrd="0" presId="urn:microsoft.com/office/officeart/2005/8/layout/target1"/>
    <dgm:cxn modelId="{6AC8C020-8EEC-42E6-A2D2-39B67B1862BA}" type="presParOf" srcId="{F1FE4AFA-85FB-4ED2-95CA-BB5EABDF1C60}" destId="{D9388049-93ED-4675-A2C1-65D1F99357E6}" srcOrd="2" destOrd="0" presId="urn:microsoft.com/office/officeart/2005/8/layout/target1"/>
    <dgm:cxn modelId="{FABFCDA1-D127-4F48-9D19-4D3A3EF3E53D}" type="presParOf" srcId="{F1FE4AFA-85FB-4ED2-95CA-BB5EABDF1C60}" destId="{C4CA619E-C228-4C8F-9245-CE294EA916B2}" srcOrd="3" destOrd="0" presId="urn:microsoft.com/office/officeart/2005/8/layout/target1"/>
    <dgm:cxn modelId="{D997F5C4-CF38-47DE-A01D-ACB4FC126198}" type="presParOf" srcId="{F1FE4AFA-85FB-4ED2-95CA-BB5EABDF1C60}" destId="{F72E422D-2655-4FF5-BAB4-E247E629F9E6}" srcOrd="4" destOrd="0" presId="urn:microsoft.com/office/officeart/2005/8/layout/target1"/>
    <dgm:cxn modelId="{C4A048C5-7091-4546-AB31-CA683732095A}" type="presParOf" srcId="{F1FE4AFA-85FB-4ED2-95CA-BB5EABDF1C60}" destId="{7A3B531E-E62C-4B0A-957F-F84A47B67A18}" srcOrd="5" destOrd="0" presId="urn:microsoft.com/office/officeart/2005/8/layout/target1"/>
    <dgm:cxn modelId="{201EAC44-8782-4029-A47D-A23F63AA5F82}" type="presParOf" srcId="{F1FE4AFA-85FB-4ED2-95CA-BB5EABDF1C60}" destId="{106B6BE7-2011-4EC1-8826-3D81A5B4172E}" srcOrd="6" destOrd="0" presId="urn:microsoft.com/office/officeart/2005/8/layout/target1"/>
    <dgm:cxn modelId="{F75E8878-B534-4A51-BB7E-E40A1723F976}" type="presParOf" srcId="{F1FE4AFA-85FB-4ED2-95CA-BB5EABDF1C60}" destId="{A53F6C18-69BB-4798-B338-CA4D59B0D61F}" srcOrd="7" destOrd="0" presId="urn:microsoft.com/office/officeart/2005/8/layout/target1"/>
    <dgm:cxn modelId="{B87F429E-6819-487D-9A24-35BB4125EC19}" type="presParOf" srcId="{F1FE4AFA-85FB-4ED2-95CA-BB5EABDF1C60}" destId="{529BE2D5-C2EF-4400-880E-794CF1848783}" srcOrd="8" destOrd="0" presId="urn:microsoft.com/office/officeart/2005/8/layout/target1"/>
    <dgm:cxn modelId="{73591E92-BB8B-42A1-9F23-2EF83ECCD8C7}" type="presParOf" srcId="{F1FE4AFA-85FB-4ED2-95CA-BB5EABDF1C60}" destId="{DE272959-AC9F-4874-BD1A-B40F3A690480}" srcOrd="9" destOrd="0" presId="urn:microsoft.com/office/officeart/2005/8/layout/target1"/>
    <dgm:cxn modelId="{9DA1E579-65AE-414D-BA44-263386642B9B}" type="presParOf" srcId="{F1FE4AFA-85FB-4ED2-95CA-BB5EABDF1C60}" destId="{7F0B792A-1E40-4892-9B55-249E678AEA3C}" srcOrd="10" destOrd="0" presId="urn:microsoft.com/office/officeart/2005/8/layout/target1"/>
    <dgm:cxn modelId="{69E41869-79E8-43C3-B7A0-684DE0282DCF}" type="presParOf" srcId="{F1FE4AFA-85FB-4ED2-95CA-BB5EABDF1C60}" destId="{742D1907-3DC0-47E6-AD81-F8E463CD151C}" srcOrd="11" destOrd="0" presId="urn:microsoft.com/office/officeart/2005/8/layout/target1"/>
    <dgm:cxn modelId="{94CD1ED1-04B2-492D-BEF6-39027DBA65C4}" type="presParOf" srcId="{F1FE4AFA-85FB-4ED2-95CA-BB5EABDF1C60}" destId="{7A8C4C2F-84D0-4711-A7B3-96B89BBFA084}" srcOrd="12" destOrd="0" presId="urn:microsoft.com/office/officeart/2005/8/layout/target1"/>
    <dgm:cxn modelId="{5295965F-3727-45E3-9B65-780079C64A1F}" type="presParOf" srcId="{F1FE4AFA-85FB-4ED2-95CA-BB5EABDF1C60}" destId="{01223417-83D4-44CD-A792-530721F6FB7A}" srcOrd="13" destOrd="0" presId="urn:microsoft.com/office/officeart/2005/8/layout/target1"/>
    <dgm:cxn modelId="{C89AA4A6-AC64-4903-AA75-7F38EC8245A5}" type="presParOf" srcId="{F1FE4AFA-85FB-4ED2-95CA-BB5EABDF1C60}" destId="{373151A3-4C91-498A-94FC-56A6EFD424A1}" srcOrd="14" destOrd="0" presId="urn:microsoft.com/office/officeart/2005/8/layout/target1"/>
    <dgm:cxn modelId="{1CA726A4-F999-4DF8-A0E9-4A99BE136788}" type="presParOf" srcId="{F1FE4AFA-85FB-4ED2-95CA-BB5EABDF1C60}" destId="{190C2BBC-6D3F-4A99-8E7D-2DD5A913D1F6}" srcOrd="15" destOrd="0" presId="urn:microsoft.com/office/officeart/2005/8/layout/target1"/>
    <dgm:cxn modelId="{8D33F47B-F5E1-42A3-9260-F35E007C6531}" type="presParOf" srcId="{F1FE4AFA-85FB-4ED2-95CA-BB5EABDF1C60}" destId="{6EB8CCEC-4BF0-4C4E-AACF-BDC3A5D2FED1}" srcOrd="16" destOrd="0" presId="urn:microsoft.com/office/officeart/2005/8/layout/target1"/>
    <dgm:cxn modelId="{7341B42F-B0E9-490B-96DF-EC7029E31B14}" type="presParOf" srcId="{F1FE4AFA-85FB-4ED2-95CA-BB5EABDF1C60}" destId="{F2C9A6D8-BF73-4350-9C08-E232AD654BC9}" srcOrd="17" destOrd="0" presId="urn:microsoft.com/office/officeart/2005/8/layout/target1"/>
    <dgm:cxn modelId="{07BE6624-B554-4B85-B0B1-BF20CBE9517F}" type="presParOf" srcId="{F1FE4AFA-85FB-4ED2-95CA-BB5EABDF1C60}" destId="{8BBF46F6-D2D0-4A49-8B7A-599248DCE45B}" srcOrd="18" destOrd="0" presId="urn:microsoft.com/office/officeart/2005/8/layout/target1"/>
    <dgm:cxn modelId="{A800203B-85A2-4EAA-8FC9-F786D743DF0F}" type="presParOf" srcId="{F1FE4AFA-85FB-4ED2-95CA-BB5EABDF1C60}" destId="{8FC1C8E0-331A-46A9-B029-A8B28EBFAD57}" srcOrd="19" destOrd="0" presId="urn:microsoft.com/office/officeart/2005/8/layout/target1"/>
  </dgm:cxnLst>
  <dgm:bg/>
  <dgm:whole/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CAFE0E80-1088-4ED4-9F96-3E4F145E8B48}" type="doc">
      <dgm:prSet loTypeId="urn:microsoft.com/office/officeart/2005/8/layout/process1" loCatId="process" qsTypeId="urn:microsoft.com/office/officeart/2005/8/quickstyle/3d8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5C0FFCF-0940-4094-8315-5E1B61D51429}">
      <dgm:prSet/>
      <dgm:spPr/>
      <dgm:t>
        <a:bodyPr/>
        <a:lstStyle/>
        <a:p>
          <a:pPr rtl="0"/>
          <a:r>
            <a:rPr lang="ru-RU" dirty="0" smtClean="0"/>
            <a:t>КЛАСТЕР</a:t>
          </a:r>
          <a:endParaRPr lang="ru-RU" dirty="0"/>
        </a:p>
      </dgm:t>
    </dgm:pt>
    <dgm:pt modelId="{3C584BA4-914C-474A-813B-54BC896EC3A2}" type="parTrans" cxnId="{744E9BC0-C11F-48E2-9C00-0FB69BA71450}">
      <dgm:prSet/>
      <dgm:spPr/>
      <dgm:t>
        <a:bodyPr/>
        <a:lstStyle/>
        <a:p>
          <a:endParaRPr lang="ru-RU"/>
        </a:p>
      </dgm:t>
    </dgm:pt>
    <dgm:pt modelId="{07D2AF13-CF56-48CA-8B9A-AF6323F14ED2}" type="sibTrans" cxnId="{744E9BC0-C11F-48E2-9C00-0FB69BA71450}">
      <dgm:prSet/>
      <dgm:spPr/>
      <dgm:t>
        <a:bodyPr/>
        <a:lstStyle/>
        <a:p>
          <a:endParaRPr lang="ru-RU"/>
        </a:p>
      </dgm:t>
    </dgm:pt>
    <dgm:pt modelId="{0A148ACF-A7C9-4D25-A6A0-7E173B8A11F8}" type="pres">
      <dgm:prSet presAssocID="{CAFE0E80-1088-4ED4-9F96-3E4F145E8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F11193-F421-4089-A77A-F8512505C6BD}" type="pres">
      <dgm:prSet presAssocID="{05C0FFCF-0940-4094-8315-5E1B61D5142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4718AE-3B32-4DB7-B796-6E2D1F97A0A6}" type="presOf" srcId="{05C0FFCF-0940-4094-8315-5E1B61D51429}" destId="{36F11193-F421-4089-A77A-F8512505C6BD}" srcOrd="0" destOrd="0" presId="urn:microsoft.com/office/officeart/2005/8/layout/process1"/>
    <dgm:cxn modelId="{97CED675-F543-4209-9F29-8755897D0AAD}" type="presOf" srcId="{CAFE0E80-1088-4ED4-9F96-3E4F145E8B48}" destId="{0A148ACF-A7C9-4D25-A6A0-7E173B8A11F8}" srcOrd="0" destOrd="0" presId="urn:microsoft.com/office/officeart/2005/8/layout/process1"/>
    <dgm:cxn modelId="{744E9BC0-C11F-48E2-9C00-0FB69BA71450}" srcId="{CAFE0E80-1088-4ED4-9F96-3E4F145E8B48}" destId="{05C0FFCF-0940-4094-8315-5E1B61D51429}" srcOrd="0" destOrd="0" parTransId="{3C584BA4-914C-474A-813B-54BC896EC3A2}" sibTransId="{07D2AF13-CF56-48CA-8B9A-AF6323F14ED2}"/>
    <dgm:cxn modelId="{9B48E03C-6FFA-468B-8048-2798AD0477C8}" type="presParOf" srcId="{0A148ACF-A7C9-4D25-A6A0-7E173B8A11F8}" destId="{36F11193-F421-4089-A77A-F8512505C6BD}" srcOrd="0" destOrd="0" presId="urn:microsoft.com/office/officeart/2005/8/layout/process1"/>
  </dgm:cxnLst>
  <dgm:bg/>
  <dgm:whole/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28FC5FFE-0A86-41B9-996D-6E142FA3A20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451E31-E42F-4265-987E-234D546FAD7E}">
      <dgm:prSet phldrT="[Текст]"/>
      <dgm:spPr/>
      <dgm:t>
        <a:bodyPr/>
        <a:lstStyle/>
        <a:p>
          <a:r>
            <a:rPr lang="ru-RU" dirty="0" err="1" smtClean="0"/>
            <a:t>Усн</a:t>
          </a:r>
          <a:r>
            <a:rPr lang="ru-RU" dirty="0" smtClean="0"/>
            <a:t> </a:t>
          </a:r>
          <a:endParaRPr lang="ru-RU" dirty="0"/>
        </a:p>
      </dgm:t>
    </dgm:pt>
    <dgm:pt modelId="{AD64D475-3307-431E-9506-618F486AC380}" type="parTrans" cxnId="{3780E2C2-8CD7-415A-BBB5-EEDB1363EEDB}">
      <dgm:prSet/>
      <dgm:spPr/>
      <dgm:t>
        <a:bodyPr/>
        <a:lstStyle/>
        <a:p>
          <a:endParaRPr lang="ru-RU"/>
        </a:p>
      </dgm:t>
    </dgm:pt>
    <dgm:pt modelId="{477694C2-8474-4383-9EC7-24E1845379DC}" type="sibTrans" cxnId="{3780E2C2-8CD7-415A-BBB5-EEDB1363EEDB}">
      <dgm:prSet/>
      <dgm:spPr/>
      <dgm:t>
        <a:bodyPr/>
        <a:lstStyle/>
        <a:p>
          <a:endParaRPr lang="ru-RU"/>
        </a:p>
      </dgm:t>
    </dgm:pt>
    <dgm:pt modelId="{2731E79F-21AF-4A7F-B324-447F8C241C59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ур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8395BC2-F322-4350-9990-8F17F6637CFE}" type="parTrans" cxnId="{BB5AEB0D-5006-4F71-952E-D99BA29349BB}">
      <dgm:prSet/>
      <dgm:spPr/>
      <dgm:t>
        <a:bodyPr/>
        <a:lstStyle/>
        <a:p>
          <a:endParaRPr lang="ru-RU"/>
        </a:p>
      </dgm:t>
    </dgm:pt>
    <dgm:pt modelId="{BBD919FB-727E-4E15-A48E-8A7242149DCB}" type="sibTrans" cxnId="{BB5AEB0D-5006-4F71-952E-D99BA29349BB}">
      <dgm:prSet/>
      <dgm:spPr/>
      <dgm:t>
        <a:bodyPr/>
        <a:lstStyle/>
        <a:p>
          <a:endParaRPr lang="ru-RU"/>
        </a:p>
      </dgm:t>
    </dgm:pt>
    <dgm:pt modelId="{CDF98788-BFC3-4E9A-A54C-677A1A0932A6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будн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22CD35D-0CBF-4E82-B2A2-F73CA7BBD8E1}" type="parTrans" cxnId="{14778E14-D9DA-4F5C-AB35-91D62515A92E}">
      <dgm:prSet/>
      <dgm:spPr/>
      <dgm:t>
        <a:bodyPr/>
        <a:lstStyle/>
        <a:p>
          <a:endParaRPr lang="ru-RU"/>
        </a:p>
      </dgm:t>
    </dgm:pt>
    <dgm:pt modelId="{13949EF9-CD18-48DE-A917-3D9C98031D2D}" type="sibTrans" cxnId="{14778E14-D9DA-4F5C-AB35-91D62515A92E}">
      <dgm:prSet/>
      <dgm:spPr/>
      <dgm:t>
        <a:bodyPr/>
        <a:lstStyle/>
        <a:p>
          <a:endParaRPr lang="ru-RU"/>
        </a:p>
      </dgm:t>
    </dgm:pt>
    <dgm:pt modelId="{407223DD-2957-4F7A-BDBF-D55D467C64A0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ru-RU" dirty="0" err="1" smtClean="0">
              <a:latin typeface="Times New Roman" pitchFamily="18" charset="0"/>
              <a:ea typeface="Verdana"/>
              <a:cs typeface="Times New Roman" pitchFamily="18" charset="0"/>
            </a:rPr>
            <a:t>өндр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246E7F1-CF61-47C0-A993-DB7D89558D2E}" type="parTrans" cxnId="{AA4CB1A2-B007-4F2C-916D-1CDEAD74BC52}">
      <dgm:prSet/>
      <dgm:spPr/>
      <dgm:t>
        <a:bodyPr/>
        <a:lstStyle/>
        <a:p>
          <a:endParaRPr lang="ru-RU"/>
        </a:p>
      </dgm:t>
    </dgm:pt>
    <dgm:pt modelId="{AFC39987-C75E-4A54-968E-C4A984673420}" type="sibTrans" cxnId="{AA4CB1A2-B007-4F2C-916D-1CDEAD74BC52}">
      <dgm:prSet/>
      <dgm:spPr/>
      <dgm:t>
        <a:bodyPr/>
        <a:lstStyle/>
        <a:p>
          <a:endParaRPr lang="ru-RU"/>
        </a:p>
      </dgm:t>
    </dgm:pt>
    <dgm:pt modelId="{BA6EA5E1-0104-40EA-B1A1-BB1B79D74805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цасн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8097570-D4A0-40CF-91C1-6C8018C3D95F}" type="parTrans" cxnId="{DB0CBC9E-9944-4B91-9D9B-864EF9D599F7}">
      <dgm:prSet/>
      <dgm:spPr/>
      <dgm:t>
        <a:bodyPr/>
        <a:lstStyle/>
        <a:p>
          <a:endParaRPr lang="ru-RU"/>
        </a:p>
      </dgm:t>
    </dgm:pt>
    <dgm:pt modelId="{77932552-E4DE-4433-BBDE-B1491BB61220}" type="sibTrans" cxnId="{DB0CBC9E-9944-4B91-9D9B-864EF9D599F7}">
      <dgm:prSet/>
      <dgm:spPr/>
      <dgm:t>
        <a:bodyPr/>
        <a:lstStyle/>
        <a:p>
          <a:endParaRPr lang="ru-RU"/>
        </a:p>
      </dgm:t>
    </dgm:pt>
    <dgm:pt modelId="{B9D1BC2A-AFF9-433C-A8C8-EF7BC0CE9CA3}">
      <dgm:prSet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чиг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1F5FD77-F36F-437E-8931-41A7B4ACEE56}" type="parTrans" cxnId="{F28F4DA7-84E6-4B8D-A4AB-381F1525EB9E}">
      <dgm:prSet/>
      <dgm:spPr/>
      <dgm:t>
        <a:bodyPr/>
        <a:lstStyle/>
        <a:p>
          <a:endParaRPr lang="ru-RU"/>
        </a:p>
      </dgm:t>
    </dgm:pt>
    <dgm:pt modelId="{64AC2C8B-EA74-47A3-9C4F-655FDF35CAD2}" type="sibTrans" cxnId="{F28F4DA7-84E6-4B8D-A4AB-381F1525EB9E}">
      <dgm:prSet/>
      <dgm:spPr/>
      <dgm:t>
        <a:bodyPr/>
        <a:lstStyle/>
        <a:p>
          <a:endParaRPr lang="ru-RU"/>
        </a:p>
      </dgm:t>
    </dgm:pt>
    <dgm:pt modelId="{1093016E-4B7C-4483-B598-54A5D9A64D23}">
      <dgm:prSet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ru-RU" dirty="0" err="1" smtClean="0">
              <a:latin typeface="Times New Roman" pitchFamily="18" charset="0"/>
              <a:ea typeface="Verdana"/>
              <a:cs typeface="Times New Roman" pitchFamily="18" charset="0"/>
            </a:rPr>
            <a:t>өсн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92895A2-42B4-4B8B-BB83-ECE6DB2075FE}" type="parTrans" cxnId="{B0E0824A-0DAC-4EC8-9461-74030BFC3441}">
      <dgm:prSet/>
      <dgm:spPr/>
      <dgm:t>
        <a:bodyPr/>
        <a:lstStyle/>
        <a:p>
          <a:endParaRPr lang="ru-RU"/>
        </a:p>
      </dgm:t>
    </dgm:pt>
    <dgm:pt modelId="{2173A0CD-80FF-4C20-B9EC-6B07FFA9280F}" type="sibTrans" cxnId="{B0E0824A-0DAC-4EC8-9461-74030BFC3441}">
      <dgm:prSet/>
      <dgm:spPr/>
      <dgm:t>
        <a:bodyPr/>
        <a:lstStyle/>
        <a:p>
          <a:endParaRPr lang="ru-RU"/>
        </a:p>
      </dgm:t>
    </dgm:pt>
    <dgm:pt modelId="{345B80F9-6B7C-441A-B98A-01BE30FF3065}">
      <dgm:prSet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кир</a:t>
          </a:r>
          <a:r>
            <a:rPr lang="ru-RU" dirty="0" err="1" smtClean="0">
              <a:latin typeface="Times New Roman" pitchFamily="18" charset="0"/>
              <a:ea typeface="Verdana"/>
              <a:cs typeface="Times New Roman" pitchFamily="18" charset="0"/>
            </a:rPr>
            <a:t>ү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0C6E833-2F97-4E32-8BAD-563E3174EC32}" type="parTrans" cxnId="{61383996-6B02-4691-8F4F-C3DBB3CED4F7}">
      <dgm:prSet/>
      <dgm:spPr/>
      <dgm:t>
        <a:bodyPr/>
        <a:lstStyle/>
        <a:p>
          <a:endParaRPr lang="ru-RU"/>
        </a:p>
      </dgm:t>
    </dgm:pt>
    <dgm:pt modelId="{2DDA6D44-03DA-4A59-B8E9-2085DC92D868}" type="sibTrans" cxnId="{61383996-6B02-4691-8F4F-C3DBB3CED4F7}">
      <dgm:prSet/>
      <dgm:spPr/>
      <dgm:t>
        <a:bodyPr/>
        <a:lstStyle/>
        <a:p>
          <a:endParaRPr lang="ru-RU"/>
        </a:p>
      </dgm:t>
    </dgm:pt>
    <dgm:pt modelId="{88F93C05-C612-4AB0-9975-3FE65F841A1A}" type="pres">
      <dgm:prSet presAssocID="{28FC5FFE-0A86-41B9-996D-6E142FA3A2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FA03D8-900E-4E73-92B0-0635A47CF6C3}" type="pres">
      <dgm:prSet presAssocID="{57451E31-E42F-4265-987E-234D546FAD7E}" presName="centerShape" presStyleLbl="node0" presStyleIdx="0" presStyleCnt="1"/>
      <dgm:spPr/>
      <dgm:t>
        <a:bodyPr/>
        <a:lstStyle/>
        <a:p>
          <a:endParaRPr lang="ru-RU"/>
        </a:p>
      </dgm:t>
    </dgm:pt>
    <dgm:pt modelId="{4C9E1965-DBC6-4399-AE80-42ED25117020}" type="pres">
      <dgm:prSet presAssocID="{2731E79F-21AF-4A7F-B324-447F8C241C5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08F42-3728-42F4-8E69-B969CAA42ABD}" type="pres">
      <dgm:prSet presAssocID="{2731E79F-21AF-4A7F-B324-447F8C241C59}" presName="dummy" presStyleCnt="0"/>
      <dgm:spPr/>
    </dgm:pt>
    <dgm:pt modelId="{8E906AE8-88AB-4152-A7F1-E881EBD55B52}" type="pres">
      <dgm:prSet presAssocID="{BBD919FB-727E-4E15-A48E-8A7242149DCB}" presName="sibTrans" presStyleLbl="sibTrans2D1" presStyleIdx="0" presStyleCnt="7"/>
      <dgm:spPr/>
      <dgm:t>
        <a:bodyPr/>
        <a:lstStyle/>
        <a:p>
          <a:endParaRPr lang="ru-RU"/>
        </a:p>
      </dgm:t>
    </dgm:pt>
    <dgm:pt modelId="{3DD2F7AE-1A86-497D-9B20-7F95AF022499}" type="pres">
      <dgm:prSet presAssocID="{CDF98788-BFC3-4E9A-A54C-677A1A0932A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9E36E-EF21-4840-8C5D-DCB74753F435}" type="pres">
      <dgm:prSet presAssocID="{CDF98788-BFC3-4E9A-A54C-677A1A0932A6}" presName="dummy" presStyleCnt="0"/>
      <dgm:spPr/>
    </dgm:pt>
    <dgm:pt modelId="{22411584-70A4-42D1-9896-4BB687FCF224}" type="pres">
      <dgm:prSet presAssocID="{13949EF9-CD18-48DE-A917-3D9C98031D2D}" presName="sibTrans" presStyleLbl="sibTrans2D1" presStyleIdx="1" presStyleCnt="7"/>
      <dgm:spPr/>
      <dgm:t>
        <a:bodyPr/>
        <a:lstStyle/>
        <a:p>
          <a:endParaRPr lang="ru-RU"/>
        </a:p>
      </dgm:t>
    </dgm:pt>
    <dgm:pt modelId="{16B99680-7A8E-442C-9B2D-193D2F986850}" type="pres">
      <dgm:prSet presAssocID="{B9D1BC2A-AFF9-433C-A8C8-EF7BC0CE9CA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C61E4-A587-46EC-B474-28F7A6B67EED}" type="pres">
      <dgm:prSet presAssocID="{B9D1BC2A-AFF9-433C-A8C8-EF7BC0CE9CA3}" presName="dummy" presStyleCnt="0"/>
      <dgm:spPr/>
    </dgm:pt>
    <dgm:pt modelId="{5525980D-69FA-4033-AE49-82DDC843CA5B}" type="pres">
      <dgm:prSet presAssocID="{64AC2C8B-EA74-47A3-9C4F-655FDF35CAD2}" presName="sibTrans" presStyleLbl="sibTrans2D1" presStyleIdx="2" presStyleCnt="7"/>
      <dgm:spPr/>
      <dgm:t>
        <a:bodyPr/>
        <a:lstStyle/>
        <a:p>
          <a:endParaRPr lang="ru-RU"/>
        </a:p>
      </dgm:t>
    </dgm:pt>
    <dgm:pt modelId="{FC8C8D67-5FF0-42F0-B697-C130F6E60C5E}" type="pres">
      <dgm:prSet presAssocID="{407223DD-2957-4F7A-BDBF-D55D467C64A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29156-222E-4E22-B94F-85003E93BA24}" type="pres">
      <dgm:prSet presAssocID="{407223DD-2957-4F7A-BDBF-D55D467C64A0}" presName="dummy" presStyleCnt="0"/>
      <dgm:spPr/>
    </dgm:pt>
    <dgm:pt modelId="{B180FD59-EF54-4CAF-89A6-B4783F105A54}" type="pres">
      <dgm:prSet presAssocID="{AFC39987-C75E-4A54-968E-C4A984673420}" presName="sibTrans" presStyleLbl="sibTrans2D1" presStyleIdx="3" presStyleCnt="7"/>
      <dgm:spPr/>
      <dgm:t>
        <a:bodyPr/>
        <a:lstStyle/>
        <a:p>
          <a:endParaRPr lang="ru-RU"/>
        </a:p>
      </dgm:t>
    </dgm:pt>
    <dgm:pt modelId="{A8A2FD3B-14CE-47A2-AFE1-40F3730F186B}" type="pres">
      <dgm:prSet presAssocID="{1093016E-4B7C-4483-B598-54A5D9A64D2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A345B-07DC-4E64-94A0-A78FDF1E737A}" type="pres">
      <dgm:prSet presAssocID="{1093016E-4B7C-4483-B598-54A5D9A64D23}" presName="dummy" presStyleCnt="0"/>
      <dgm:spPr/>
    </dgm:pt>
    <dgm:pt modelId="{F7A38EF0-FCA9-48EE-A0B1-3A8DEFEA1CFE}" type="pres">
      <dgm:prSet presAssocID="{2173A0CD-80FF-4C20-B9EC-6B07FFA9280F}" presName="sibTrans" presStyleLbl="sibTrans2D1" presStyleIdx="4" presStyleCnt="7"/>
      <dgm:spPr/>
      <dgm:t>
        <a:bodyPr/>
        <a:lstStyle/>
        <a:p>
          <a:endParaRPr lang="ru-RU"/>
        </a:p>
      </dgm:t>
    </dgm:pt>
    <dgm:pt modelId="{E49B17B0-57EA-4BFF-B4B9-E3A76648B92D}" type="pres">
      <dgm:prSet presAssocID="{345B80F9-6B7C-441A-B98A-01BE30FF306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054B9-C805-48F2-BF3A-4AB263109116}" type="pres">
      <dgm:prSet presAssocID="{345B80F9-6B7C-441A-B98A-01BE30FF3065}" presName="dummy" presStyleCnt="0"/>
      <dgm:spPr/>
    </dgm:pt>
    <dgm:pt modelId="{56F76333-0B60-4CBE-B9D9-3EA50C6C93BC}" type="pres">
      <dgm:prSet presAssocID="{2DDA6D44-03DA-4A59-B8E9-2085DC92D868}" presName="sibTrans" presStyleLbl="sibTrans2D1" presStyleIdx="5" presStyleCnt="7"/>
      <dgm:spPr/>
      <dgm:t>
        <a:bodyPr/>
        <a:lstStyle/>
        <a:p>
          <a:endParaRPr lang="ru-RU"/>
        </a:p>
      </dgm:t>
    </dgm:pt>
    <dgm:pt modelId="{AE2FE1EF-FA1A-43D8-B3EB-4F4A00B6A9BC}" type="pres">
      <dgm:prSet presAssocID="{BA6EA5E1-0104-40EA-B1A1-BB1B79D7480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51B13-AF8C-41DE-B8B7-7B543D136611}" type="pres">
      <dgm:prSet presAssocID="{BA6EA5E1-0104-40EA-B1A1-BB1B79D74805}" presName="dummy" presStyleCnt="0"/>
      <dgm:spPr/>
    </dgm:pt>
    <dgm:pt modelId="{C0225C52-179E-4047-AFDC-93C9E67BCCC4}" type="pres">
      <dgm:prSet presAssocID="{77932552-E4DE-4433-BBDE-B1491BB61220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6D353F64-7642-42BF-9A53-A07FA9A3D554}" type="presOf" srcId="{13949EF9-CD18-48DE-A917-3D9C98031D2D}" destId="{22411584-70A4-42D1-9896-4BB687FCF224}" srcOrd="0" destOrd="0" presId="urn:microsoft.com/office/officeart/2005/8/layout/radial6"/>
    <dgm:cxn modelId="{8291F91B-D39F-4985-AE59-1ED285124FE5}" type="presOf" srcId="{B9D1BC2A-AFF9-433C-A8C8-EF7BC0CE9CA3}" destId="{16B99680-7A8E-442C-9B2D-193D2F986850}" srcOrd="0" destOrd="0" presId="urn:microsoft.com/office/officeart/2005/8/layout/radial6"/>
    <dgm:cxn modelId="{61383996-6B02-4691-8F4F-C3DBB3CED4F7}" srcId="{57451E31-E42F-4265-987E-234D546FAD7E}" destId="{345B80F9-6B7C-441A-B98A-01BE30FF3065}" srcOrd="5" destOrd="0" parTransId="{50C6E833-2F97-4E32-8BAD-563E3174EC32}" sibTransId="{2DDA6D44-03DA-4A59-B8E9-2085DC92D868}"/>
    <dgm:cxn modelId="{2CCB6C06-C88A-4DC6-AD96-5BF087BA04EB}" type="presOf" srcId="{28FC5FFE-0A86-41B9-996D-6E142FA3A209}" destId="{88F93C05-C612-4AB0-9975-3FE65F841A1A}" srcOrd="0" destOrd="0" presId="urn:microsoft.com/office/officeart/2005/8/layout/radial6"/>
    <dgm:cxn modelId="{14778E14-D9DA-4F5C-AB35-91D62515A92E}" srcId="{57451E31-E42F-4265-987E-234D546FAD7E}" destId="{CDF98788-BFC3-4E9A-A54C-677A1A0932A6}" srcOrd="1" destOrd="0" parTransId="{622CD35D-0CBF-4E82-B2A2-F73CA7BBD8E1}" sibTransId="{13949EF9-CD18-48DE-A917-3D9C98031D2D}"/>
    <dgm:cxn modelId="{EB395345-CCD0-4898-9D08-1697BA79137E}" type="presOf" srcId="{2DDA6D44-03DA-4A59-B8E9-2085DC92D868}" destId="{56F76333-0B60-4CBE-B9D9-3EA50C6C93BC}" srcOrd="0" destOrd="0" presId="urn:microsoft.com/office/officeart/2005/8/layout/radial6"/>
    <dgm:cxn modelId="{301B49E7-1AED-4A55-84C5-E66C5F266CCE}" type="presOf" srcId="{345B80F9-6B7C-441A-B98A-01BE30FF3065}" destId="{E49B17B0-57EA-4BFF-B4B9-E3A76648B92D}" srcOrd="0" destOrd="0" presId="urn:microsoft.com/office/officeart/2005/8/layout/radial6"/>
    <dgm:cxn modelId="{A9A036E5-2079-4D66-8153-F3FA8AA12778}" type="presOf" srcId="{1093016E-4B7C-4483-B598-54A5D9A64D23}" destId="{A8A2FD3B-14CE-47A2-AFE1-40F3730F186B}" srcOrd="0" destOrd="0" presId="urn:microsoft.com/office/officeart/2005/8/layout/radial6"/>
    <dgm:cxn modelId="{42D166D4-BF76-40CB-8966-53F83F412CF9}" type="presOf" srcId="{BBD919FB-727E-4E15-A48E-8A7242149DCB}" destId="{8E906AE8-88AB-4152-A7F1-E881EBD55B52}" srcOrd="0" destOrd="0" presId="urn:microsoft.com/office/officeart/2005/8/layout/radial6"/>
    <dgm:cxn modelId="{3780E2C2-8CD7-415A-BBB5-EEDB1363EEDB}" srcId="{28FC5FFE-0A86-41B9-996D-6E142FA3A209}" destId="{57451E31-E42F-4265-987E-234D546FAD7E}" srcOrd="0" destOrd="0" parTransId="{AD64D475-3307-431E-9506-618F486AC380}" sibTransId="{477694C2-8474-4383-9EC7-24E1845379DC}"/>
    <dgm:cxn modelId="{3F16873D-6449-453E-8CA7-C5AB5CAF9C7D}" type="presOf" srcId="{CDF98788-BFC3-4E9A-A54C-677A1A0932A6}" destId="{3DD2F7AE-1A86-497D-9B20-7F95AF022499}" srcOrd="0" destOrd="0" presId="urn:microsoft.com/office/officeart/2005/8/layout/radial6"/>
    <dgm:cxn modelId="{A89331CE-7A2D-412B-9E03-F380CFB4947D}" type="presOf" srcId="{77932552-E4DE-4433-BBDE-B1491BB61220}" destId="{C0225C52-179E-4047-AFDC-93C9E67BCCC4}" srcOrd="0" destOrd="0" presId="urn:microsoft.com/office/officeart/2005/8/layout/radial6"/>
    <dgm:cxn modelId="{B0E0824A-0DAC-4EC8-9461-74030BFC3441}" srcId="{57451E31-E42F-4265-987E-234D546FAD7E}" destId="{1093016E-4B7C-4483-B598-54A5D9A64D23}" srcOrd="4" destOrd="0" parTransId="{192895A2-42B4-4B8B-BB83-ECE6DB2075FE}" sibTransId="{2173A0CD-80FF-4C20-B9EC-6B07FFA9280F}"/>
    <dgm:cxn modelId="{4DD5D4B2-E1A4-4449-9566-7E8A7D42465C}" type="presOf" srcId="{BA6EA5E1-0104-40EA-B1A1-BB1B79D74805}" destId="{AE2FE1EF-FA1A-43D8-B3EB-4F4A00B6A9BC}" srcOrd="0" destOrd="0" presId="urn:microsoft.com/office/officeart/2005/8/layout/radial6"/>
    <dgm:cxn modelId="{E5799E6F-BB7C-4696-842D-FEB83C92AD5B}" type="presOf" srcId="{AFC39987-C75E-4A54-968E-C4A984673420}" destId="{B180FD59-EF54-4CAF-89A6-B4783F105A54}" srcOrd="0" destOrd="0" presId="urn:microsoft.com/office/officeart/2005/8/layout/radial6"/>
    <dgm:cxn modelId="{DB0CBC9E-9944-4B91-9D9B-864EF9D599F7}" srcId="{57451E31-E42F-4265-987E-234D546FAD7E}" destId="{BA6EA5E1-0104-40EA-B1A1-BB1B79D74805}" srcOrd="6" destOrd="0" parTransId="{98097570-D4A0-40CF-91C1-6C8018C3D95F}" sibTransId="{77932552-E4DE-4433-BBDE-B1491BB61220}"/>
    <dgm:cxn modelId="{97E75F2F-7554-4343-B721-05B816D2101F}" type="presOf" srcId="{57451E31-E42F-4265-987E-234D546FAD7E}" destId="{49FA03D8-900E-4E73-92B0-0635A47CF6C3}" srcOrd="0" destOrd="0" presId="urn:microsoft.com/office/officeart/2005/8/layout/radial6"/>
    <dgm:cxn modelId="{E1176879-20DD-4771-9B3A-6C6C133142E3}" type="presOf" srcId="{407223DD-2957-4F7A-BDBF-D55D467C64A0}" destId="{FC8C8D67-5FF0-42F0-B697-C130F6E60C5E}" srcOrd="0" destOrd="0" presId="urn:microsoft.com/office/officeart/2005/8/layout/radial6"/>
    <dgm:cxn modelId="{AA4CB1A2-B007-4F2C-916D-1CDEAD74BC52}" srcId="{57451E31-E42F-4265-987E-234D546FAD7E}" destId="{407223DD-2957-4F7A-BDBF-D55D467C64A0}" srcOrd="3" destOrd="0" parTransId="{3246E7F1-CF61-47C0-A993-DB7D89558D2E}" sibTransId="{AFC39987-C75E-4A54-968E-C4A984673420}"/>
    <dgm:cxn modelId="{ED0EC436-CBD8-4FC4-928F-78A27859DE99}" type="presOf" srcId="{2173A0CD-80FF-4C20-B9EC-6B07FFA9280F}" destId="{F7A38EF0-FCA9-48EE-A0B1-3A8DEFEA1CFE}" srcOrd="0" destOrd="0" presId="urn:microsoft.com/office/officeart/2005/8/layout/radial6"/>
    <dgm:cxn modelId="{2EEF5045-173E-425E-854D-53EEB6F2A74E}" type="presOf" srcId="{2731E79F-21AF-4A7F-B324-447F8C241C59}" destId="{4C9E1965-DBC6-4399-AE80-42ED25117020}" srcOrd="0" destOrd="0" presId="urn:microsoft.com/office/officeart/2005/8/layout/radial6"/>
    <dgm:cxn modelId="{CCF7683F-DE03-48D0-976F-F50154F75B7D}" type="presOf" srcId="{64AC2C8B-EA74-47A3-9C4F-655FDF35CAD2}" destId="{5525980D-69FA-4033-AE49-82DDC843CA5B}" srcOrd="0" destOrd="0" presId="urn:microsoft.com/office/officeart/2005/8/layout/radial6"/>
    <dgm:cxn modelId="{F28F4DA7-84E6-4B8D-A4AB-381F1525EB9E}" srcId="{57451E31-E42F-4265-987E-234D546FAD7E}" destId="{B9D1BC2A-AFF9-433C-A8C8-EF7BC0CE9CA3}" srcOrd="2" destOrd="0" parTransId="{F1F5FD77-F36F-437E-8931-41A7B4ACEE56}" sibTransId="{64AC2C8B-EA74-47A3-9C4F-655FDF35CAD2}"/>
    <dgm:cxn modelId="{BB5AEB0D-5006-4F71-952E-D99BA29349BB}" srcId="{57451E31-E42F-4265-987E-234D546FAD7E}" destId="{2731E79F-21AF-4A7F-B324-447F8C241C59}" srcOrd="0" destOrd="0" parTransId="{F8395BC2-F322-4350-9990-8F17F6637CFE}" sibTransId="{BBD919FB-727E-4E15-A48E-8A7242149DCB}"/>
    <dgm:cxn modelId="{B45FAFD2-5EAF-40FD-A977-ECED9DDF54BC}" type="presParOf" srcId="{88F93C05-C612-4AB0-9975-3FE65F841A1A}" destId="{49FA03D8-900E-4E73-92B0-0635A47CF6C3}" srcOrd="0" destOrd="0" presId="urn:microsoft.com/office/officeart/2005/8/layout/radial6"/>
    <dgm:cxn modelId="{ED2FE866-D4A1-4B4A-8965-62DAC8EE53D7}" type="presParOf" srcId="{88F93C05-C612-4AB0-9975-3FE65F841A1A}" destId="{4C9E1965-DBC6-4399-AE80-42ED25117020}" srcOrd="1" destOrd="0" presId="urn:microsoft.com/office/officeart/2005/8/layout/radial6"/>
    <dgm:cxn modelId="{2852A155-FD02-44BF-8960-3AEC84E84EC5}" type="presParOf" srcId="{88F93C05-C612-4AB0-9975-3FE65F841A1A}" destId="{4C408F42-3728-42F4-8E69-B969CAA42ABD}" srcOrd="2" destOrd="0" presId="urn:microsoft.com/office/officeart/2005/8/layout/radial6"/>
    <dgm:cxn modelId="{F6764CA7-F21F-48DB-AAD9-ABC70B6D11AC}" type="presParOf" srcId="{88F93C05-C612-4AB0-9975-3FE65F841A1A}" destId="{8E906AE8-88AB-4152-A7F1-E881EBD55B52}" srcOrd="3" destOrd="0" presId="urn:microsoft.com/office/officeart/2005/8/layout/radial6"/>
    <dgm:cxn modelId="{3286C2C7-A832-4B10-861A-EEBD1F64EF5A}" type="presParOf" srcId="{88F93C05-C612-4AB0-9975-3FE65F841A1A}" destId="{3DD2F7AE-1A86-497D-9B20-7F95AF022499}" srcOrd="4" destOrd="0" presId="urn:microsoft.com/office/officeart/2005/8/layout/radial6"/>
    <dgm:cxn modelId="{905E32C2-C648-4F3A-98ED-CDA18AAAD110}" type="presParOf" srcId="{88F93C05-C612-4AB0-9975-3FE65F841A1A}" destId="{0899E36E-EF21-4840-8C5D-DCB74753F435}" srcOrd="5" destOrd="0" presId="urn:microsoft.com/office/officeart/2005/8/layout/radial6"/>
    <dgm:cxn modelId="{32E04FED-05D4-4E0D-9DBF-563B1D4D86EA}" type="presParOf" srcId="{88F93C05-C612-4AB0-9975-3FE65F841A1A}" destId="{22411584-70A4-42D1-9896-4BB687FCF224}" srcOrd="6" destOrd="0" presId="urn:microsoft.com/office/officeart/2005/8/layout/radial6"/>
    <dgm:cxn modelId="{E9623260-A96C-4407-BC6C-E6CD5A4E2DC3}" type="presParOf" srcId="{88F93C05-C612-4AB0-9975-3FE65F841A1A}" destId="{16B99680-7A8E-442C-9B2D-193D2F986850}" srcOrd="7" destOrd="0" presId="urn:microsoft.com/office/officeart/2005/8/layout/radial6"/>
    <dgm:cxn modelId="{885D24EA-00F5-436F-9299-F3BA6A76BF98}" type="presParOf" srcId="{88F93C05-C612-4AB0-9975-3FE65F841A1A}" destId="{35DC61E4-A587-46EC-B474-28F7A6B67EED}" srcOrd="8" destOrd="0" presId="urn:microsoft.com/office/officeart/2005/8/layout/radial6"/>
    <dgm:cxn modelId="{19259EDA-9745-45A1-B952-D27EA0AC7642}" type="presParOf" srcId="{88F93C05-C612-4AB0-9975-3FE65F841A1A}" destId="{5525980D-69FA-4033-AE49-82DDC843CA5B}" srcOrd="9" destOrd="0" presId="urn:microsoft.com/office/officeart/2005/8/layout/radial6"/>
    <dgm:cxn modelId="{5E2A694D-5507-4702-B51A-665789DA97B5}" type="presParOf" srcId="{88F93C05-C612-4AB0-9975-3FE65F841A1A}" destId="{FC8C8D67-5FF0-42F0-B697-C130F6E60C5E}" srcOrd="10" destOrd="0" presId="urn:microsoft.com/office/officeart/2005/8/layout/radial6"/>
    <dgm:cxn modelId="{A2D9DDF4-0475-4252-823B-0EDEA710D2C7}" type="presParOf" srcId="{88F93C05-C612-4AB0-9975-3FE65F841A1A}" destId="{4C229156-222E-4E22-B94F-85003E93BA24}" srcOrd="11" destOrd="0" presId="urn:microsoft.com/office/officeart/2005/8/layout/radial6"/>
    <dgm:cxn modelId="{9EDCEBE3-6E47-4DFC-93B6-7981345F93E2}" type="presParOf" srcId="{88F93C05-C612-4AB0-9975-3FE65F841A1A}" destId="{B180FD59-EF54-4CAF-89A6-B4783F105A54}" srcOrd="12" destOrd="0" presId="urn:microsoft.com/office/officeart/2005/8/layout/radial6"/>
    <dgm:cxn modelId="{334E97D7-7AF8-40BA-BEE2-ACFA16569A0E}" type="presParOf" srcId="{88F93C05-C612-4AB0-9975-3FE65F841A1A}" destId="{A8A2FD3B-14CE-47A2-AFE1-40F3730F186B}" srcOrd="13" destOrd="0" presId="urn:microsoft.com/office/officeart/2005/8/layout/radial6"/>
    <dgm:cxn modelId="{F08A13F2-7F8F-4C0F-8A39-5F19F1347D64}" type="presParOf" srcId="{88F93C05-C612-4AB0-9975-3FE65F841A1A}" destId="{A60A345B-07DC-4E64-94A0-A78FDF1E737A}" srcOrd="14" destOrd="0" presId="urn:microsoft.com/office/officeart/2005/8/layout/radial6"/>
    <dgm:cxn modelId="{055FABE8-2A88-4DE5-91DC-4AE10E07A18F}" type="presParOf" srcId="{88F93C05-C612-4AB0-9975-3FE65F841A1A}" destId="{F7A38EF0-FCA9-48EE-A0B1-3A8DEFEA1CFE}" srcOrd="15" destOrd="0" presId="urn:microsoft.com/office/officeart/2005/8/layout/radial6"/>
    <dgm:cxn modelId="{DC79A0EB-B8A4-4DAA-8D4F-924CD1110ED5}" type="presParOf" srcId="{88F93C05-C612-4AB0-9975-3FE65F841A1A}" destId="{E49B17B0-57EA-4BFF-B4B9-E3A76648B92D}" srcOrd="16" destOrd="0" presId="urn:microsoft.com/office/officeart/2005/8/layout/radial6"/>
    <dgm:cxn modelId="{BAF726C7-EA7E-4860-81F1-59CAC7A5B72E}" type="presParOf" srcId="{88F93C05-C612-4AB0-9975-3FE65F841A1A}" destId="{2C0054B9-C805-48F2-BF3A-4AB263109116}" srcOrd="17" destOrd="0" presId="urn:microsoft.com/office/officeart/2005/8/layout/radial6"/>
    <dgm:cxn modelId="{9148851C-3726-41F0-8BAE-02CDDDBEB197}" type="presParOf" srcId="{88F93C05-C612-4AB0-9975-3FE65F841A1A}" destId="{56F76333-0B60-4CBE-B9D9-3EA50C6C93BC}" srcOrd="18" destOrd="0" presId="urn:microsoft.com/office/officeart/2005/8/layout/radial6"/>
    <dgm:cxn modelId="{0576BAF5-FF68-4256-8C44-704707757551}" type="presParOf" srcId="{88F93C05-C612-4AB0-9975-3FE65F841A1A}" destId="{AE2FE1EF-FA1A-43D8-B3EB-4F4A00B6A9BC}" srcOrd="19" destOrd="0" presId="urn:microsoft.com/office/officeart/2005/8/layout/radial6"/>
    <dgm:cxn modelId="{DDD3FB82-F925-4A33-8C90-9C7AF097AD1C}" type="presParOf" srcId="{88F93C05-C612-4AB0-9975-3FE65F841A1A}" destId="{C1551B13-AF8C-41DE-B8B7-7B543D136611}" srcOrd="20" destOrd="0" presId="urn:microsoft.com/office/officeart/2005/8/layout/radial6"/>
    <dgm:cxn modelId="{4121790B-D0E5-45AB-ADFB-F3885F98A270}" type="presParOf" srcId="{88F93C05-C612-4AB0-9975-3FE65F841A1A}" destId="{C0225C52-179E-4047-AFDC-93C9E67BCCC4}" srcOrd="21" destOrd="0" presId="urn:microsoft.com/office/officeart/2005/8/layout/radial6"/>
  </dgm:cxnLst>
  <dgm:bg>
    <a:blipFill dpi="0" rotWithShape="1">
      <a:blip xmlns:r="http://schemas.openxmlformats.org/officeDocument/2006/relationships" r:embed="rId1"/>
      <a:srcRect/>
      <a:stretch>
        <a:fillRect/>
      </a:stretch>
    </a:blipFill>
  </dgm:bg>
  <dgm:whole/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28FC5FFE-0A86-41B9-996D-6E142FA3A209}" type="doc">
      <dgm:prSet loTypeId="urn:microsoft.com/office/officeart/2005/8/layout/radial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7451E31-E42F-4265-987E-234D546FAD7E}">
      <dgm:prSet phldrT="[Текст]"/>
      <dgm:spPr/>
      <dgm:t>
        <a:bodyPr/>
        <a:lstStyle/>
        <a:p>
          <a:r>
            <a:rPr lang="ru-RU" dirty="0" smtClean="0"/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йиртмҗин б</a:t>
          </a:r>
          <a:r>
            <a:rPr lang="ru-RU" dirty="0" err="1" smtClean="0">
              <a:latin typeface="Times New Roman" pitchFamily="18" charset="0"/>
              <a:ea typeface="Verdana"/>
              <a:cs typeface="Times New Roman" pitchFamily="18" charset="0"/>
            </a:rPr>
            <a:t>әәдл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D64D475-3307-431E-9506-618F486AC380}" type="parTrans" cxnId="{3780E2C2-8CD7-415A-BBB5-EEDB1363EEDB}">
      <dgm:prSet/>
      <dgm:spPr/>
      <dgm:t>
        <a:bodyPr/>
        <a:lstStyle/>
        <a:p>
          <a:endParaRPr lang="ru-RU"/>
        </a:p>
      </dgm:t>
    </dgm:pt>
    <dgm:pt modelId="{477694C2-8474-4383-9EC7-24E1845379DC}" type="sibTrans" cxnId="{3780E2C2-8CD7-415A-BBB5-EEDB1363EEDB}">
      <dgm:prSet/>
      <dgm:spPr/>
      <dgm:t>
        <a:bodyPr/>
        <a:lstStyle/>
        <a:p>
          <a:endParaRPr lang="ru-RU"/>
        </a:p>
      </dgm:t>
    </dgm:pt>
    <dgm:pt modelId="{2731E79F-21AF-4A7F-B324-447F8C241C59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хур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8395BC2-F322-4350-9990-8F17F6637CFE}" type="parTrans" cxnId="{BB5AEB0D-5006-4F71-952E-D99BA29349BB}">
      <dgm:prSet/>
      <dgm:spPr/>
      <dgm:t>
        <a:bodyPr/>
        <a:lstStyle/>
        <a:p>
          <a:endParaRPr lang="ru-RU"/>
        </a:p>
      </dgm:t>
    </dgm:pt>
    <dgm:pt modelId="{BBD919FB-727E-4E15-A48E-8A7242149DCB}" type="sibTrans" cxnId="{BB5AEB0D-5006-4F71-952E-D99BA29349BB}">
      <dgm:prSet/>
      <dgm:spPr/>
      <dgm:t>
        <a:bodyPr/>
        <a:lstStyle/>
        <a:p>
          <a:endParaRPr lang="ru-RU"/>
        </a:p>
      </dgm:t>
    </dgm:pt>
    <dgm:pt modelId="{CDF98788-BFC3-4E9A-A54C-677A1A0932A6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солӊ</a:t>
          </a:r>
          <a:r>
            <a:rPr lang="ru-RU" dirty="0" err="1" smtClean="0">
              <a:latin typeface="Times New Roman" pitchFamily="18" charset="0"/>
              <a:ea typeface="Verdana"/>
              <a:cs typeface="Times New Roman" pitchFamily="18" charset="0"/>
            </a:rPr>
            <a:t>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22CD35D-0CBF-4E82-B2A2-F73CA7BBD8E1}" type="parTrans" cxnId="{14778E14-D9DA-4F5C-AB35-91D62515A92E}">
      <dgm:prSet/>
      <dgm:spPr/>
      <dgm:t>
        <a:bodyPr/>
        <a:lstStyle/>
        <a:p>
          <a:endParaRPr lang="ru-RU"/>
        </a:p>
      </dgm:t>
    </dgm:pt>
    <dgm:pt modelId="{13949EF9-CD18-48DE-A917-3D9C98031D2D}" type="sibTrans" cxnId="{14778E14-D9DA-4F5C-AB35-91D62515A92E}">
      <dgm:prSet/>
      <dgm:spPr/>
      <dgm:t>
        <a:bodyPr/>
        <a:lstStyle/>
        <a:p>
          <a:endParaRPr lang="ru-RU"/>
        </a:p>
      </dgm:t>
    </dgm:pt>
    <dgm:pt modelId="{407223DD-2957-4F7A-BDBF-D55D467C64A0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ru-RU" dirty="0" err="1" smtClean="0">
              <a:latin typeface="Times New Roman" pitchFamily="18" charset="0"/>
              <a:ea typeface="Verdana"/>
              <a:cs typeface="Times New Roman" pitchFamily="18" charset="0"/>
            </a:rPr>
            <a:t>өндр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246E7F1-CF61-47C0-A993-DB7D89558D2E}" type="parTrans" cxnId="{AA4CB1A2-B007-4F2C-916D-1CDEAD74BC52}">
      <dgm:prSet/>
      <dgm:spPr/>
      <dgm:t>
        <a:bodyPr/>
        <a:lstStyle/>
        <a:p>
          <a:endParaRPr lang="ru-RU"/>
        </a:p>
      </dgm:t>
    </dgm:pt>
    <dgm:pt modelId="{AFC39987-C75E-4A54-968E-C4A984673420}" type="sibTrans" cxnId="{AA4CB1A2-B007-4F2C-916D-1CDEAD74BC52}">
      <dgm:prSet/>
      <dgm:spPr/>
      <dgm:t>
        <a:bodyPr/>
        <a:lstStyle/>
        <a:p>
          <a:endParaRPr lang="ru-RU"/>
        </a:p>
      </dgm:t>
    </dgm:pt>
    <dgm:pt modelId="{BA6EA5E1-0104-40EA-B1A1-BB1B79D74805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цасн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8097570-D4A0-40CF-91C1-6C8018C3D95F}" type="parTrans" cxnId="{DB0CBC9E-9944-4B91-9D9B-864EF9D599F7}">
      <dgm:prSet/>
      <dgm:spPr/>
      <dgm:t>
        <a:bodyPr/>
        <a:lstStyle/>
        <a:p>
          <a:endParaRPr lang="ru-RU"/>
        </a:p>
      </dgm:t>
    </dgm:pt>
    <dgm:pt modelId="{77932552-E4DE-4433-BBDE-B1491BB61220}" type="sibTrans" cxnId="{DB0CBC9E-9944-4B91-9D9B-864EF9D599F7}">
      <dgm:prSet/>
      <dgm:spPr/>
      <dgm:t>
        <a:bodyPr/>
        <a:lstStyle/>
        <a:p>
          <a:endParaRPr lang="ru-RU"/>
        </a:p>
      </dgm:t>
    </dgm:pt>
    <dgm:pt modelId="{B9D1BC2A-AFF9-433C-A8C8-EF7BC0CE9CA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1F5FD77-F36F-437E-8931-41A7B4ACEE56}" type="parTrans" cxnId="{F28F4DA7-84E6-4B8D-A4AB-381F1525EB9E}">
      <dgm:prSet/>
      <dgm:spPr/>
      <dgm:t>
        <a:bodyPr/>
        <a:lstStyle/>
        <a:p>
          <a:endParaRPr lang="ru-RU"/>
        </a:p>
      </dgm:t>
    </dgm:pt>
    <dgm:pt modelId="{64AC2C8B-EA74-47A3-9C4F-655FDF35CAD2}" type="sibTrans" cxnId="{F28F4DA7-84E6-4B8D-A4AB-381F1525EB9E}">
      <dgm:prSet/>
      <dgm:spPr/>
      <dgm:t>
        <a:bodyPr/>
        <a:lstStyle/>
        <a:p>
          <a:endParaRPr lang="ru-RU"/>
        </a:p>
      </dgm:t>
    </dgm:pt>
    <dgm:pt modelId="{1093016E-4B7C-4483-B598-54A5D9A64D23}">
      <dgm:prSet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ru-RU" dirty="0" err="1" smtClean="0">
              <a:latin typeface="Times New Roman" pitchFamily="18" charset="0"/>
              <a:ea typeface="Verdana"/>
              <a:cs typeface="Times New Roman" pitchFamily="18" charset="0"/>
            </a:rPr>
            <a:t>өсн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92895A2-42B4-4B8B-BB83-ECE6DB2075FE}" type="parTrans" cxnId="{B0E0824A-0DAC-4EC8-9461-74030BFC3441}">
      <dgm:prSet/>
      <dgm:spPr/>
      <dgm:t>
        <a:bodyPr/>
        <a:lstStyle/>
        <a:p>
          <a:endParaRPr lang="ru-RU"/>
        </a:p>
      </dgm:t>
    </dgm:pt>
    <dgm:pt modelId="{2173A0CD-80FF-4C20-B9EC-6B07FFA9280F}" type="sibTrans" cxnId="{B0E0824A-0DAC-4EC8-9461-74030BFC3441}">
      <dgm:prSet/>
      <dgm:spPr/>
      <dgm:t>
        <a:bodyPr/>
        <a:lstStyle/>
        <a:p>
          <a:endParaRPr lang="ru-RU"/>
        </a:p>
      </dgm:t>
    </dgm:pt>
    <dgm:pt modelId="{345B80F9-6B7C-441A-B98A-01BE30FF3065}">
      <dgm:prSet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кир</a:t>
          </a:r>
          <a:r>
            <a:rPr lang="ru-RU" dirty="0" err="1" smtClean="0">
              <a:latin typeface="Times New Roman" pitchFamily="18" charset="0"/>
              <a:ea typeface="Verdana"/>
              <a:cs typeface="Times New Roman" pitchFamily="18" charset="0"/>
            </a:rPr>
            <a:t>ү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0C6E833-2F97-4E32-8BAD-563E3174EC32}" type="parTrans" cxnId="{61383996-6B02-4691-8F4F-C3DBB3CED4F7}">
      <dgm:prSet/>
      <dgm:spPr/>
      <dgm:t>
        <a:bodyPr/>
        <a:lstStyle/>
        <a:p>
          <a:endParaRPr lang="ru-RU"/>
        </a:p>
      </dgm:t>
    </dgm:pt>
    <dgm:pt modelId="{2DDA6D44-03DA-4A59-B8E9-2085DC92D868}" type="sibTrans" cxnId="{61383996-6B02-4691-8F4F-C3DBB3CED4F7}">
      <dgm:prSet/>
      <dgm:spPr/>
      <dgm:t>
        <a:bodyPr/>
        <a:lstStyle/>
        <a:p>
          <a:endParaRPr lang="ru-RU"/>
        </a:p>
      </dgm:t>
    </dgm:pt>
    <dgm:pt modelId="{D44F1427-D2C0-4345-8D3D-99488F12C66F}">
      <dgm:prSet/>
      <dgm:spPr/>
      <dgm:t>
        <a:bodyPr/>
        <a:lstStyle/>
        <a:p>
          <a:endParaRPr lang="ru-RU"/>
        </a:p>
      </dgm:t>
    </dgm:pt>
    <dgm:pt modelId="{17D9FD3C-0A6F-4AB9-862F-5122B6256DD9}" type="parTrans" cxnId="{32413B68-7386-4DD1-9051-C79141BF788C}">
      <dgm:prSet/>
      <dgm:spPr/>
      <dgm:t>
        <a:bodyPr/>
        <a:lstStyle/>
        <a:p>
          <a:endParaRPr lang="ru-RU"/>
        </a:p>
      </dgm:t>
    </dgm:pt>
    <dgm:pt modelId="{8596B740-E800-4F36-9443-C912FC8B3E9D}" type="sibTrans" cxnId="{32413B68-7386-4DD1-9051-C79141BF788C}">
      <dgm:prSet/>
      <dgm:spPr/>
      <dgm:t>
        <a:bodyPr/>
        <a:lstStyle/>
        <a:p>
          <a:endParaRPr lang="ru-RU"/>
        </a:p>
      </dgm:t>
    </dgm:pt>
    <dgm:pt modelId="{EBCFAD2F-1459-45A0-9105-DD8F7D939FED}">
      <dgm:prSet/>
      <dgm:spPr/>
      <dgm:t>
        <a:bodyPr/>
        <a:lstStyle/>
        <a:p>
          <a:endParaRPr lang="ru-RU"/>
        </a:p>
      </dgm:t>
    </dgm:pt>
    <dgm:pt modelId="{B6C14F04-5D8D-457B-B5C3-9297AFBC31D4}" type="parTrans" cxnId="{2F7B7E78-D1A2-482D-B724-D393288A26FC}">
      <dgm:prSet/>
      <dgm:spPr/>
      <dgm:t>
        <a:bodyPr/>
        <a:lstStyle/>
        <a:p>
          <a:endParaRPr lang="ru-RU"/>
        </a:p>
      </dgm:t>
    </dgm:pt>
    <dgm:pt modelId="{039F0EAE-E1E9-4A59-B535-947ED2A6C26F}" type="sibTrans" cxnId="{2F7B7E78-D1A2-482D-B724-D393288A26FC}">
      <dgm:prSet/>
      <dgm:spPr/>
      <dgm:t>
        <a:bodyPr/>
        <a:lstStyle/>
        <a:p>
          <a:endParaRPr lang="ru-RU"/>
        </a:p>
      </dgm:t>
    </dgm:pt>
    <dgm:pt modelId="{88F93C05-C612-4AB0-9975-3FE65F841A1A}" type="pres">
      <dgm:prSet presAssocID="{28FC5FFE-0A86-41B9-996D-6E142FA3A2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FA03D8-900E-4E73-92B0-0635A47CF6C3}" type="pres">
      <dgm:prSet presAssocID="{57451E31-E42F-4265-987E-234D546FAD7E}" presName="centerShape" presStyleLbl="node0" presStyleIdx="0" presStyleCnt="1" custLinFactNeighborX="-1094" custLinFactNeighborY="266"/>
      <dgm:spPr/>
      <dgm:t>
        <a:bodyPr/>
        <a:lstStyle/>
        <a:p>
          <a:endParaRPr lang="ru-RU"/>
        </a:p>
      </dgm:t>
    </dgm:pt>
    <dgm:pt modelId="{4C9E1965-DBC6-4399-AE80-42ED25117020}" type="pres">
      <dgm:prSet presAssocID="{2731E79F-21AF-4A7F-B324-447F8C241C5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08F42-3728-42F4-8E69-B969CAA42ABD}" type="pres">
      <dgm:prSet presAssocID="{2731E79F-21AF-4A7F-B324-447F8C241C59}" presName="dummy" presStyleCnt="0"/>
      <dgm:spPr/>
    </dgm:pt>
    <dgm:pt modelId="{8E906AE8-88AB-4152-A7F1-E881EBD55B52}" type="pres">
      <dgm:prSet presAssocID="{BBD919FB-727E-4E15-A48E-8A7242149DCB}" presName="sibTrans" presStyleLbl="sibTrans2D1" presStyleIdx="0" presStyleCnt="7"/>
      <dgm:spPr/>
      <dgm:t>
        <a:bodyPr/>
        <a:lstStyle/>
        <a:p>
          <a:endParaRPr lang="ru-RU"/>
        </a:p>
      </dgm:t>
    </dgm:pt>
    <dgm:pt modelId="{3DD2F7AE-1A86-497D-9B20-7F95AF022499}" type="pres">
      <dgm:prSet presAssocID="{CDF98788-BFC3-4E9A-A54C-677A1A0932A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9E36E-EF21-4840-8C5D-DCB74753F435}" type="pres">
      <dgm:prSet presAssocID="{CDF98788-BFC3-4E9A-A54C-677A1A0932A6}" presName="dummy" presStyleCnt="0"/>
      <dgm:spPr/>
    </dgm:pt>
    <dgm:pt modelId="{22411584-70A4-42D1-9896-4BB687FCF224}" type="pres">
      <dgm:prSet presAssocID="{13949EF9-CD18-48DE-A917-3D9C98031D2D}" presName="sibTrans" presStyleLbl="sibTrans2D1" presStyleIdx="1" presStyleCnt="7"/>
      <dgm:spPr/>
      <dgm:t>
        <a:bodyPr/>
        <a:lstStyle/>
        <a:p>
          <a:endParaRPr lang="ru-RU"/>
        </a:p>
      </dgm:t>
    </dgm:pt>
    <dgm:pt modelId="{16B99680-7A8E-442C-9B2D-193D2F986850}" type="pres">
      <dgm:prSet presAssocID="{B9D1BC2A-AFF9-433C-A8C8-EF7BC0CE9CA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C61E4-A587-46EC-B474-28F7A6B67EED}" type="pres">
      <dgm:prSet presAssocID="{B9D1BC2A-AFF9-433C-A8C8-EF7BC0CE9CA3}" presName="dummy" presStyleCnt="0"/>
      <dgm:spPr/>
    </dgm:pt>
    <dgm:pt modelId="{5525980D-69FA-4033-AE49-82DDC843CA5B}" type="pres">
      <dgm:prSet presAssocID="{64AC2C8B-EA74-47A3-9C4F-655FDF35CAD2}" presName="sibTrans" presStyleLbl="sibTrans2D1" presStyleIdx="2" presStyleCnt="7"/>
      <dgm:spPr/>
      <dgm:t>
        <a:bodyPr/>
        <a:lstStyle/>
        <a:p>
          <a:endParaRPr lang="ru-RU"/>
        </a:p>
      </dgm:t>
    </dgm:pt>
    <dgm:pt modelId="{FC8C8D67-5FF0-42F0-B697-C130F6E60C5E}" type="pres">
      <dgm:prSet presAssocID="{407223DD-2957-4F7A-BDBF-D55D467C64A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29156-222E-4E22-B94F-85003E93BA24}" type="pres">
      <dgm:prSet presAssocID="{407223DD-2957-4F7A-BDBF-D55D467C64A0}" presName="dummy" presStyleCnt="0"/>
      <dgm:spPr/>
    </dgm:pt>
    <dgm:pt modelId="{B180FD59-EF54-4CAF-89A6-B4783F105A54}" type="pres">
      <dgm:prSet presAssocID="{AFC39987-C75E-4A54-968E-C4A984673420}" presName="sibTrans" presStyleLbl="sibTrans2D1" presStyleIdx="3" presStyleCnt="7"/>
      <dgm:spPr/>
      <dgm:t>
        <a:bodyPr/>
        <a:lstStyle/>
        <a:p>
          <a:endParaRPr lang="ru-RU"/>
        </a:p>
      </dgm:t>
    </dgm:pt>
    <dgm:pt modelId="{A8A2FD3B-14CE-47A2-AFE1-40F3730F186B}" type="pres">
      <dgm:prSet presAssocID="{1093016E-4B7C-4483-B598-54A5D9A64D2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A345B-07DC-4E64-94A0-A78FDF1E737A}" type="pres">
      <dgm:prSet presAssocID="{1093016E-4B7C-4483-B598-54A5D9A64D23}" presName="dummy" presStyleCnt="0"/>
      <dgm:spPr/>
    </dgm:pt>
    <dgm:pt modelId="{F7A38EF0-FCA9-48EE-A0B1-3A8DEFEA1CFE}" type="pres">
      <dgm:prSet presAssocID="{2173A0CD-80FF-4C20-B9EC-6B07FFA9280F}" presName="sibTrans" presStyleLbl="sibTrans2D1" presStyleIdx="4" presStyleCnt="7"/>
      <dgm:spPr/>
      <dgm:t>
        <a:bodyPr/>
        <a:lstStyle/>
        <a:p>
          <a:endParaRPr lang="ru-RU"/>
        </a:p>
      </dgm:t>
    </dgm:pt>
    <dgm:pt modelId="{E49B17B0-57EA-4BFF-B4B9-E3A76648B92D}" type="pres">
      <dgm:prSet presAssocID="{345B80F9-6B7C-441A-B98A-01BE30FF306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054B9-C805-48F2-BF3A-4AB263109116}" type="pres">
      <dgm:prSet presAssocID="{345B80F9-6B7C-441A-B98A-01BE30FF3065}" presName="dummy" presStyleCnt="0"/>
      <dgm:spPr/>
    </dgm:pt>
    <dgm:pt modelId="{56F76333-0B60-4CBE-B9D9-3EA50C6C93BC}" type="pres">
      <dgm:prSet presAssocID="{2DDA6D44-03DA-4A59-B8E9-2085DC92D868}" presName="sibTrans" presStyleLbl="sibTrans2D1" presStyleIdx="5" presStyleCnt="7"/>
      <dgm:spPr/>
      <dgm:t>
        <a:bodyPr/>
        <a:lstStyle/>
        <a:p>
          <a:endParaRPr lang="ru-RU"/>
        </a:p>
      </dgm:t>
    </dgm:pt>
    <dgm:pt modelId="{AE2FE1EF-FA1A-43D8-B3EB-4F4A00B6A9BC}" type="pres">
      <dgm:prSet presAssocID="{BA6EA5E1-0104-40EA-B1A1-BB1B79D7480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51B13-AF8C-41DE-B8B7-7B543D136611}" type="pres">
      <dgm:prSet presAssocID="{BA6EA5E1-0104-40EA-B1A1-BB1B79D74805}" presName="dummy" presStyleCnt="0"/>
      <dgm:spPr/>
    </dgm:pt>
    <dgm:pt modelId="{C0225C52-179E-4047-AFDC-93C9E67BCCC4}" type="pres">
      <dgm:prSet presAssocID="{77932552-E4DE-4433-BBDE-B1491BB61220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64291012-69D1-4CBF-B21D-F67EC403FEF3}" type="presOf" srcId="{57451E31-E42F-4265-987E-234D546FAD7E}" destId="{49FA03D8-900E-4E73-92B0-0635A47CF6C3}" srcOrd="0" destOrd="0" presId="urn:microsoft.com/office/officeart/2005/8/layout/radial6"/>
    <dgm:cxn modelId="{7FEBDAD3-42FF-4F28-8E0C-A7CA42B2F993}" type="presOf" srcId="{BA6EA5E1-0104-40EA-B1A1-BB1B79D74805}" destId="{AE2FE1EF-FA1A-43D8-B3EB-4F4A00B6A9BC}" srcOrd="0" destOrd="0" presId="urn:microsoft.com/office/officeart/2005/8/layout/radial6"/>
    <dgm:cxn modelId="{61383996-6B02-4691-8F4F-C3DBB3CED4F7}" srcId="{57451E31-E42F-4265-987E-234D546FAD7E}" destId="{345B80F9-6B7C-441A-B98A-01BE30FF3065}" srcOrd="5" destOrd="0" parTransId="{50C6E833-2F97-4E32-8BAD-563E3174EC32}" sibTransId="{2DDA6D44-03DA-4A59-B8E9-2085DC92D868}"/>
    <dgm:cxn modelId="{32413B68-7386-4DD1-9051-C79141BF788C}" srcId="{28FC5FFE-0A86-41B9-996D-6E142FA3A209}" destId="{D44F1427-D2C0-4345-8D3D-99488F12C66F}" srcOrd="2" destOrd="0" parTransId="{17D9FD3C-0A6F-4AB9-862F-5122B6256DD9}" sibTransId="{8596B740-E800-4F36-9443-C912FC8B3E9D}"/>
    <dgm:cxn modelId="{14778E14-D9DA-4F5C-AB35-91D62515A92E}" srcId="{57451E31-E42F-4265-987E-234D546FAD7E}" destId="{CDF98788-BFC3-4E9A-A54C-677A1A0932A6}" srcOrd="1" destOrd="0" parTransId="{622CD35D-0CBF-4E82-B2A2-F73CA7BBD8E1}" sibTransId="{13949EF9-CD18-48DE-A917-3D9C98031D2D}"/>
    <dgm:cxn modelId="{F40D1809-3AC0-40B2-9E7C-1476BCDAD132}" type="presOf" srcId="{407223DD-2957-4F7A-BDBF-D55D467C64A0}" destId="{FC8C8D67-5FF0-42F0-B697-C130F6E60C5E}" srcOrd="0" destOrd="0" presId="urn:microsoft.com/office/officeart/2005/8/layout/radial6"/>
    <dgm:cxn modelId="{91B37A0E-D4E7-4919-A17A-EF72DB16FB62}" type="presOf" srcId="{28FC5FFE-0A86-41B9-996D-6E142FA3A209}" destId="{88F93C05-C612-4AB0-9975-3FE65F841A1A}" srcOrd="0" destOrd="0" presId="urn:microsoft.com/office/officeart/2005/8/layout/radial6"/>
    <dgm:cxn modelId="{3780E2C2-8CD7-415A-BBB5-EEDB1363EEDB}" srcId="{28FC5FFE-0A86-41B9-996D-6E142FA3A209}" destId="{57451E31-E42F-4265-987E-234D546FAD7E}" srcOrd="0" destOrd="0" parTransId="{AD64D475-3307-431E-9506-618F486AC380}" sibTransId="{477694C2-8474-4383-9EC7-24E1845379DC}"/>
    <dgm:cxn modelId="{B0E0824A-0DAC-4EC8-9461-74030BFC3441}" srcId="{57451E31-E42F-4265-987E-234D546FAD7E}" destId="{1093016E-4B7C-4483-B598-54A5D9A64D23}" srcOrd="4" destOrd="0" parTransId="{192895A2-42B4-4B8B-BB83-ECE6DB2075FE}" sibTransId="{2173A0CD-80FF-4C20-B9EC-6B07FFA9280F}"/>
    <dgm:cxn modelId="{E01187D2-3C15-4FFB-B1C9-6AB49FF2B5E6}" type="presOf" srcId="{64AC2C8B-EA74-47A3-9C4F-655FDF35CAD2}" destId="{5525980D-69FA-4033-AE49-82DDC843CA5B}" srcOrd="0" destOrd="0" presId="urn:microsoft.com/office/officeart/2005/8/layout/radial6"/>
    <dgm:cxn modelId="{76E2A3EF-B4B2-4C65-9890-1D781E84EE67}" type="presOf" srcId="{2173A0CD-80FF-4C20-B9EC-6B07FFA9280F}" destId="{F7A38EF0-FCA9-48EE-A0B1-3A8DEFEA1CFE}" srcOrd="0" destOrd="0" presId="urn:microsoft.com/office/officeart/2005/8/layout/radial6"/>
    <dgm:cxn modelId="{2F7B7E78-D1A2-482D-B724-D393288A26FC}" srcId="{28FC5FFE-0A86-41B9-996D-6E142FA3A209}" destId="{EBCFAD2F-1459-45A0-9105-DD8F7D939FED}" srcOrd="1" destOrd="0" parTransId="{B6C14F04-5D8D-457B-B5C3-9297AFBC31D4}" sibTransId="{039F0EAE-E1E9-4A59-B535-947ED2A6C26F}"/>
    <dgm:cxn modelId="{332A547B-0A96-44A4-9214-3B5B94FA4410}" type="presOf" srcId="{345B80F9-6B7C-441A-B98A-01BE30FF3065}" destId="{E49B17B0-57EA-4BFF-B4B9-E3A76648B92D}" srcOrd="0" destOrd="0" presId="urn:microsoft.com/office/officeart/2005/8/layout/radial6"/>
    <dgm:cxn modelId="{DB0CBC9E-9944-4B91-9D9B-864EF9D599F7}" srcId="{57451E31-E42F-4265-987E-234D546FAD7E}" destId="{BA6EA5E1-0104-40EA-B1A1-BB1B79D74805}" srcOrd="6" destOrd="0" parTransId="{98097570-D4A0-40CF-91C1-6C8018C3D95F}" sibTransId="{77932552-E4DE-4433-BBDE-B1491BB61220}"/>
    <dgm:cxn modelId="{F3C04857-EFD9-42EA-B2A1-763B0440CC46}" type="presOf" srcId="{CDF98788-BFC3-4E9A-A54C-677A1A0932A6}" destId="{3DD2F7AE-1A86-497D-9B20-7F95AF022499}" srcOrd="0" destOrd="0" presId="urn:microsoft.com/office/officeart/2005/8/layout/radial6"/>
    <dgm:cxn modelId="{0F866033-E649-45B0-88A9-36E7650E551E}" type="presOf" srcId="{13949EF9-CD18-48DE-A917-3D9C98031D2D}" destId="{22411584-70A4-42D1-9896-4BB687FCF224}" srcOrd="0" destOrd="0" presId="urn:microsoft.com/office/officeart/2005/8/layout/radial6"/>
    <dgm:cxn modelId="{CA5B4014-8963-41B6-BA7D-91A6C0221B30}" type="presOf" srcId="{1093016E-4B7C-4483-B598-54A5D9A64D23}" destId="{A8A2FD3B-14CE-47A2-AFE1-40F3730F186B}" srcOrd="0" destOrd="0" presId="urn:microsoft.com/office/officeart/2005/8/layout/radial6"/>
    <dgm:cxn modelId="{AA4CB1A2-B007-4F2C-916D-1CDEAD74BC52}" srcId="{57451E31-E42F-4265-987E-234D546FAD7E}" destId="{407223DD-2957-4F7A-BDBF-D55D467C64A0}" srcOrd="3" destOrd="0" parTransId="{3246E7F1-CF61-47C0-A993-DB7D89558D2E}" sibTransId="{AFC39987-C75E-4A54-968E-C4A984673420}"/>
    <dgm:cxn modelId="{743EC70F-7EE9-4D67-9E4A-0CEB031A9859}" type="presOf" srcId="{2731E79F-21AF-4A7F-B324-447F8C241C59}" destId="{4C9E1965-DBC6-4399-AE80-42ED25117020}" srcOrd="0" destOrd="0" presId="urn:microsoft.com/office/officeart/2005/8/layout/radial6"/>
    <dgm:cxn modelId="{E35AEFB2-F354-42C2-8F38-4505F9B1532E}" type="presOf" srcId="{BBD919FB-727E-4E15-A48E-8A7242149DCB}" destId="{8E906AE8-88AB-4152-A7F1-E881EBD55B52}" srcOrd="0" destOrd="0" presId="urn:microsoft.com/office/officeart/2005/8/layout/radial6"/>
    <dgm:cxn modelId="{DE985149-F7FC-4E54-ADB7-AF0F52C41D9E}" type="presOf" srcId="{2DDA6D44-03DA-4A59-B8E9-2085DC92D868}" destId="{56F76333-0B60-4CBE-B9D9-3EA50C6C93BC}" srcOrd="0" destOrd="0" presId="urn:microsoft.com/office/officeart/2005/8/layout/radial6"/>
    <dgm:cxn modelId="{09159CFF-BBC3-4099-8C50-C1A20A5F2E1C}" type="presOf" srcId="{B9D1BC2A-AFF9-433C-A8C8-EF7BC0CE9CA3}" destId="{16B99680-7A8E-442C-9B2D-193D2F986850}" srcOrd="0" destOrd="0" presId="urn:microsoft.com/office/officeart/2005/8/layout/radial6"/>
    <dgm:cxn modelId="{D4274303-8343-4196-9747-6319793A9023}" type="presOf" srcId="{AFC39987-C75E-4A54-968E-C4A984673420}" destId="{B180FD59-EF54-4CAF-89A6-B4783F105A54}" srcOrd="0" destOrd="0" presId="urn:microsoft.com/office/officeart/2005/8/layout/radial6"/>
    <dgm:cxn modelId="{08F09E20-646D-4E26-A7C2-6AB08B7A9C8B}" type="presOf" srcId="{77932552-E4DE-4433-BBDE-B1491BB61220}" destId="{C0225C52-179E-4047-AFDC-93C9E67BCCC4}" srcOrd="0" destOrd="0" presId="urn:microsoft.com/office/officeart/2005/8/layout/radial6"/>
    <dgm:cxn modelId="{F28F4DA7-84E6-4B8D-A4AB-381F1525EB9E}" srcId="{57451E31-E42F-4265-987E-234D546FAD7E}" destId="{B9D1BC2A-AFF9-433C-A8C8-EF7BC0CE9CA3}" srcOrd="2" destOrd="0" parTransId="{F1F5FD77-F36F-437E-8931-41A7B4ACEE56}" sibTransId="{64AC2C8B-EA74-47A3-9C4F-655FDF35CAD2}"/>
    <dgm:cxn modelId="{BB5AEB0D-5006-4F71-952E-D99BA29349BB}" srcId="{57451E31-E42F-4265-987E-234D546FAD7E}" destId="{2731E79F-21AF-4A7F-B324-447F8C241C59}" srcOrd="0" destOrd="0" parTransId="{F8395BC2-F322-4350-9990-8F17F6637CFE}" sibTransId="{BBD919FB-727E-4E15-A48E-8A7242149DCB}"/>
    <dgm:cxn modelId="{2CB35688-E5C7-46EC-B349-794CBB8AFD8A}" type="presParOf" srcId="{88F93C05-C612-4AB0-9975-3FE65F841A1A}" destId="{49FA03D8-900E-4E73-92B0-0635A47CF6C3}" srcOrd="0" destOrd="0" presId="urn:microsoft.com/office/officeart/2005/8/layout/radial6"/>
    <dgm:cxn modelId="{6C4D735C-7BF5-4046-9530-96DCEE6ED012}" type="presParOf" srcId="{88F93C05-C612-4AB0-9975-3FE65F841A1A}" destId="{4C9E1965-DBC6-4399-AE80-42ED25117020}" srcOrd="1" destOrd="0" presId="urn:microsoft.com/office/officeart/2005/8/layout/radial6"/>
    <dgm:cxn modelId="{0841B60B-3CAA-4FF3-881B-2D60C8E1EEB6}" type="presParOf" srcId="{88F93C05-C612-4AB0-9975-3FE65F841A1A}" destId="{4C408F42-3728-42F4-8E69-B969CAA42ABD}" srcOrd="2" destOrd="0" presId="urn:microsoft.com/office/officeart/2005/8/layout/radial6"/>
    <dgm:cxn modelId="{00C9785D-E0D3-4B12-A721-32AF005189D9}" type="presParOf" srcId="{88F93C05-C612-4AB0-9975-3FE65F841A1A}" destId="{8E906AE8-88AB-4152-A7F1-E881EBD55B52}" srcOrd="3" destOrd="0" presId="urn:microsoft.com/office/officeart/2005/8/layout/radial6"/>
    <dgm:cxn modelId="{D03AC1E6-9CFD-44D3-A209-86438448A9E9}" type="presParOf" srcId="{88F93C05-C612-4AB0-9975-3FE65F841A1A}" destId="{3DD2F7AE-1A86-497D-9B20-7F95AF022499}" srcOrd="4" destOrd="0" presId="urn:microsoft.com/office/officeart/2005/8/layout/radial6"/>
    <dgm:cxn modelId="{13E3B0AD-2C48-4591-9886-BA8542642C62}" type="presParOf" srcId="{88F93C05-C612-4AB0-9975-3FE65F841A1A}" destId="{0899E36E-EF21-4840-8C5D-DCB74753F435}" srcOrd="5" destOrd="0" presId="urn:microsoft.com/office/officeart/2005/8/layout/radial6"/>
    <dgm:cxn modelId="{C71AF3F2-C36A-4AB4-9C64-4207B19163FF}" type="presParOf" srcId="{88F93C05-C612-4AB0-9975-3FE65F841A1A}" destId="{22411584-70A4-42D1-9896-4BB687FCF224}" srcOrd="6" destOrd="0" presId="urn:microsoft.com/office/officeart/2005/8/layout/radial6"/>
    <dgm:cxn modelId="{F2D02E64-B51A-435F-8AD3-49824D0EA341}" type="presParOf" srcId="{88F93C05-C612-4AB0-9975-3FE65F841A1A}" destId="{16B99680-7A8E-442C-9B2D-193D2F986850}" srcOrd="7" destOrd="0" presId="urn:microsoft.com/office/officeart/2005/8/layout/radial6"/>
    <dgm:cxn modelId="{B0205ADC-36D1-47A5-B3D3-54BCDEB34ECD}" type="presParOf" srcId="{88F93C05-C612-4AB0-9975-3FE65F841A1A}" destId="{35DC61E4-A587-46EC-B474-28F7A6B67EED}" srcOrd="8" destOrd="0" presId="urn:microsoft.com/office/officeart/2005/8/layout/radial6"/>
    <dgm:cxn modelId="{FD1010F3-FB62-4247-8FC5-9368E455B673}" type="presParOf" srcId="{88F93C05-C612-4AB0-9975-3FE65F841A1A}" destId="{5525980D-69FA-4033-AE49-82DDC843CA5B}" srcOrd="9" destOrd="0" presId="urn:microsoft.com/office/officeart/2005/8/layout/radial6"/>
    <dgm:cxn modelId="{1FFA1E77-BFE6-49F9-9100-F211F8DCCE1C}" type="presParOf" srcId="{88F93C05-C612-4AB0-9975-3FE65F841A1A}" destId="{FC8C8D67-5FF0-42F0-B697-C130F6E60C5E}" srcOrd="10" destOrd="0" presId="urn:microsoft.com/office/officeart/2005/8/layout/radial6"/>
    <dgm:cxn modelId="{0C9E20A1-C282-4021-ACFC-489480E7B3B9}" type="presParOf" srcId="{88F93C05-C612-4AB0-9975-3FE65F841A1A}" destId="{4C229156-222E-4E22-B94F-85003E93BA24}" srcOrd="11" destOrd="0" presId="urn:microsoft.com/office/officeart/2005/8/layout/radial6"/>
    <dgm:cxn modelId="{BC8A2E93-96F2-450E-ABF3-17412F23E644}" type="presParOf" srcId="{88F93C05-C612-4AB0-9975-3FE65F841A1A}" destId="{B180FD59-EF54-4CAF-89A6-B4783F105A54}" srcOrd="12" destOrd="0" presId="urn:microsoft.com/office/officeart/2005/8/layout/radial6"/>
    <dgm:cxn modelId="{4E50E2C1-2F5A-429B-8463-35C1F6741F9B}" type="presParOf" srcId="{88F93C05-C612-4AB0-9975-3FE65F841A1A}" destId="{A8A2FD3B-14CE-47A2-AFE1-40F3730F186B}" srcOrd="13" destOrd="0" presId="urn:microsoft.com/office/officeart/2005/8/layout/radial6"/>
    <dgm:cxn modelId="{5E6ACF8B-EC98-4392-AFA2-128ACDF082B4}" type="presParOf" srcId="{88F93C05-C612-4AB0-9975-3FE65F841A1A}" destId="{A60A345B-07DC-4E64-94A0-A78FDF1E737A}" srcOrd="14" destOrd="0" presId="urn:microsoft.com/office/officeart/2005/8/layout/radial6"/>
    <dgm:cxn modelId="{2D93C211-076D-4F96-B43A-CB55443E3E1E}" type="presParOf" srcId="{88F93C05-C612-4AB0-9975-3FE65F841A1A}" destId="{F7A38EF0-FCA9-48EE-A0B1-3A8DEFEA1CFE}" srcOrd="15" destOrd="0" presId="urn:microsoft.com/office/officeart/2005/8/layout/radial6"/>
    <dgm:cxn modelId="{14CF6269-A885-4601-8D39-5970916D5CCB}" type="presParOf" srcId="{88F93C05-C612-4AB0-9975-3FE65F841A1A}" destId="{E49B17B0-57EA-4BFF-B4B9-E3A76648B92D}" srcOrd="16" destOrd="0" presId="urn:microsoft.com/office/officeart/2005/8/layout/radial6"/>
    <dgm:cxn modelId="{C4A10BB7-E346-499D-9035-2304D02E2A8E}" type="presParOf" srcId="{88F93C05-C612-4AB0-9975-3FE65F841A1A}" destId="{2C0054B9-C805-48F2-BF3A-4AB263109116}" srcOrd="17" destOrd="0" presId="urn:microsoft.com/office/officeart/2005/8/layout/radial6"/>
    <dgm:cxn modelId="{C94D9BDE-28C2-4692-AD75-5C4143ACC019}" type="presParOf" srcId="{88F93C05-C612-4AB0-9975-3FE65F841A1A}" destId="{56F76333-0B60-4CBE-B9D9-3EA50C6C93BC}" srcOrd="18" destOrd="0" presId="urn:microsoft.com/office/officeart/2005/8/layout/radial6"/>
    <dgm:cxn modelId="{CD556378-AAE8-49DA-B445-141A2537D368}" type="presParOf" srcId="{88F93C05-C612-4AB0-9975-3FE65F841A1A}" destId="{AE2FE1EF-FA1A-43D8-B3EB-4F4A00B6A9BC}" srcOrd="19" destOrd="0" presId="urn:microsoft.com/office/officeart/2005/8/layout/radial6"/>
    <dgm:cxn modelId="{034D54A0-2F1A-44BF-84C6-4F44D9BD7E06}" type="presParOf" srcId="{88F93C05-C612-4AB0-9975-3FE65F841A1A}" destId="{C1551B13-AF8C-41DE-B8B7-7B543D136611}" srcOrd="20" destOrd="0" presId="urn:microsoft.com/office/officeart/2005/8/layout/radial6"/>
    <dgm:cxn modelId="{831BC3F9-63B9-4AC8-8B9B-2DD171800131}" type="presParOf" srcId="{88F93C05-C612-4AB0-9975-3FE65F841A1A}" destId="{C0225C52-179E-4047-AFDC-93C9E67BCCC4}" srcOrd="21" destOrd="0" presId="urn:microsoft.com/office/officeart/2005/8/layout/radial6"/>
  </dgm:cxnLst>
  <dgm:bg>
    <a:blipFill>
      <a:blip xmlns:r="http://schemas.openxmlformats.org/officeDocument/2006/relationships" r:embed="rId1"/>
      <a:stretch>
        <a:fillRect/>
      </a:stretch>
    </a:blipFill>
  </dgm:bg>
  <dgm:whole/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CAFE0E80-1088-4ED4-9F96-3E4F145E8B48}" type="doc">
      <dgm:prSet loTypeId="urn:microsoft.com/office/officeart/2005/8/layout/process1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A148ACF-A7C9-4D25-A6A0-7E173B8A11F8}" type="pres">
      <dgm:prSet presAssocID="{CAFE0E80-1088-4ED4-9F96-3E4F145E8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7610E34-903D-4DD9-97D7-080172EDC660}" type="presOf" srcId="{CAFE0E80-1088-4ED4-9F96-3E4F145E8B48}" destId="{0A148ACF-A7C9-4D25-A6A0-7E173B8A11F8}" srcOrd="0" destOrd="0" presId="urn:microsoft.com/office/officeart/2005/8/layout/process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17F284-7A24-4F88-A269-384989A8D49C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B7B7E87-59A7-4B1C-8746-DF4535832000}">
      <dgm:prSet phldrT="[Текст]"/>
      <dgm:spPr/>
      <dgm:t>
        <a:bodyPr/>
        <a:lstStyle/>
        <a:p>
          <a:r>
            <a:rPr lang="ru-RU" dirty="0" smtClean="0"/>
            <a:t>ХАВР</a:t>
          </a:r>
          <a:endParaRPr lang="ru-RU" dirty="0"/>
        </a:p>
      </dgm:t>
    </dgm:pt>
    <dgm:pt modelId="{69A4F578-8FDB-4D64-A639-115845DA4570}" type="parTrans" cxnId="{F3301051-01EB-4426-89CD-2AEC3E294A54}">
      <dgm:prSet/>
      <dgm:spPr/>
      <dgm:t>
        <a:bodyPr/>
        <a:lstStyle/>
        <a:p>
          <a:endParaRPr lang="ru-RU"/>
        </a:p>
      </dgm:t>
    </dgm:pt>
    <dgm:pt modelId="{89CA2873-9D78-423C-ADE4-D4487DA6B739}" type="sibTrans" cxnId="{F3301051-01EB-4426-89CD-2AEC3E294A54}">
      <dgm:prSet/>
      <dgm:spPr/>
      <dgm:t>
        <a:bodyPr/>
        <a:lstStyle/>
        <a:p>
          <a:endParaRPr lang="ru-RU"/>
        </a:p>
      </dgm:t>
    </dgm:pt>
    <dgm:pt modelId="{933880B8-C764-4CBF-9C93-F8591DD2E449}">
      <dgm:prSet phldrT="[Текст]"/>
      <dgm:spPr/>
      <dgm:t>
        <a:bodyPr/>
        <a:lstStyle/>
        <a:p>
          <a:r>
            <a:rPr lang="ru-RU" dirty="0" smtClean="0"/>
            <a:t>ЗУН</a:t>
          </a:r>
          <a:endParaRPr lang="ru-RU" dirty="0"/>
        </a:p>
      </dgm:t>
    </dgm:pt>
    <dgm:pt modelId="{9F7BF279-C6B6-49D2-AC10-2EE171FBCD8E}" type="parTrans" cxnId="{FDC3CD4A-3DF8-4E8E-889C-7BE5DCB8FD87}">
      <dgm:prSet/>
      <dgm:spPr/>
      <dgm:t>
        <a:bodyPr/>
        <a:lstStyle/>
        <a:p>
          <a:endParaRPr lang="ru-RU"/>
        </a:p>
      </dgm:t>
    </dgm:pt>
    <dgm:pt modelId="{E027CBFA-1F54-4D3C-A9A9-1098EA1BF8B8}" type="sibTrans" cxnId="{FDC3CD4A-3DF8-4E8E-889C-7BE5DCB8FD87}">
      <dgm:prSet/>
      <dgm:spPr/>
      <dgm:t>
        <a:bodyPr/>
        <a:lstStyle/>
        <a:p>
          <a:endParaRPr lang="ru-RU"/>
        </a:p>
      </dgm:t>
    </dgm:pt>
    <dgm:pt modelId="{DC6020E9-49D3-46B4-931E-1B30761D049D}">
      <dgm:prSet phldrT="[Текст]"/>
      <dgm:spPr/>
      <dgm:t>
        <a:bodyPr/>
        <a:lstStyle/>
        <a:p>
          <a:r>
            <a:rPr lang="ru-RU" dirty="0" smtClean="0"/>
            <a:t>НАМР</a:t>
          </a:r>
          <a:endParaRPr lang="ru-RU" dirty="0"/>
        </a:p>
      </dgm:t>
    </dgm:pt>
    <dgm:pt modelId="{6BA84A80-DBEE-4871-BDC8-6873E02C76E3}" type="parTrans" cxnId="{65615E2A-8F77-45FA-92E5-2005DE953673}">
      <dgm:prSet/>
      <dgm:spPr/>
      <dgm:t>
        <a:bodyPr/>
        <a:lstStyle/>
        <a:p>
          <a:endParaRPr lang="ru-RU"/>
        </a:p>
      </dgm:t>
    </dgm:pt>
    <dgm:pt modelId="{A143F528-8BD9-4512-8049-96B7B329246C}" type="sibTrans" cxnId="{65615E2A-8F77-45FA-92E5-2005DE953673}">
      <dgm:prSet/>
      <dgm:spPr/>
      <dgm:t>
        <a:bodyPr/>
        <a:lstStyle/>
        <a:p>
          <a:endParaRPr lang="ru-RU"/>
        </a:p>
      </dgm:t>
    </dgm:pt>
    <dgm:pt modelId="{E89F22D8-2ACB-4336-A6F6-89C6C9B214F4}">
      <dgm:prSet/>
      <dgm:spPr/>
      <dgm:t>
        <a:bodyPr/>
        <a:lstStyle/>
        <a:p>
          <a:r>
            <a:rPr lang="en-US" dirty="0" smtClean="0"/>
            <a:t>Y</a:t>
          </a:r>
          <a:r>
            <a:rPr lang="ru-RU" dirty="0" smtClean="0"/>
            <a:t>ВЛ</a:t>
          </a:r>
          <a:endParaRPr lang="ru-RU" dirty="0"/>
        </a:p>
      </dgm:t>
    </dgm:pt>
    <dgm:pt modelId="{DAACF62D-0D13-4A32-A61D-FCD6BA7A37EE}" type="parTrans" cxnId="{CAD3D1D4-E0EA-4330-B6C9-89E3741A0E82}">
      <dgm:prSet/>
      <dgm:spPr/>
      <dgm:t>
        <a:bodyPr/>
        <a:lstStyle/>
        <a:p>
          <a:endParaRPr lang="ru-RU"/>
        </a:p>
      </dgm:t>
    </dgm:pt>
    <dgm:pt modelId="{566B410C-9ACF-4B77-9884-E095B41E7096}" type="sibTrans" cxnId="{CAD3D1D4-E0EA-4330-B6C9-89E3741A0E82}">
      <dgm:prSet custScaleX="112126"/>
      <dgm:spPr/>
      <dgm:t>
        <a:bodyPr/>
        <a:lstStyle/>
        <a:p>
          <a:endParaRPr lang="ru-RU"/>
        </a:p>
      </dgm:t>
    </dgm:pt>
    <dgm:pt modelId="{65A0EA66-F21B-40FD-81E4-F4E21317AE1F}" type="pres">
      <dgm:prSet presAssocID="{5A17F284-7A24-4F88-A269-384989A8D4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2645E1-CC92-4E2A-B4F8-20E88B6705CE}" type="pres">
      <dgm:prSet presAssocID="{0B7B7E87-59A7-4B1C-8746-DF4535832000}" presName="node" presStyleLbl="node1" presStyleIdx="0" presStyleCnt="4" custScaleY="56896" custLinFactNeighborX="56164" custLinFactNeighborY="-39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B9BCE-9EC1-46DB-AB55-8D5157CE5B3B}" type="pres">
      <dgm:prSet presAssocID="{89CA2873-9D78-423C-ADE4-D4487DA6B739}" presName="sibTrans" presStyleLbl="sibTrans2D1" presStyleIdx="0" presStyleCnt="3"/>
      <dgm:spPr/>
      <dgm:t>
        <a:bodyPr/>
        <a:lstStyle/>
        <a:p>
          <a:endParaRPr lang="ru-RU"/>
        </a:p>
      </dgm:t>
    </dgm:pt>
    <dgm:pt modelId="{687B2AA5-D5F2-42C0-A0F3-A6E8C765E683}" type="pres">
      <dgm:prSet presAssocID="{89CA2873-9D78-423C-ADE4-D4487DA6B739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98C09903-8CAC-465C-9E9D-F2E391AB8D8C}" type="pres">
      <dgm:prSet presAssocID="{933880B8-C764-4CBF-9C93-F8591DD2E449}" presName="node" presStyleLbl="node1" presStyleIdx="1" presStyleCnt="4" custScaleY="64498" custLinFactX="100000" custLinFactNeighborX="140886" custLinFactNeighborY="-35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56B47-4216-4094-B805-089A1B21F96C}" type="pres">
      <dgm:prSet presAssocID="{E027CBFA-1F54-4D3C-A9A9-1098EA1BF8B8}" presName="sibTrans" presStyleLbl="sibTrans2D1" presStyleIdx="1" presStyleCnt="3" custScaleX="112126"/>
      <dgm:spPr/>
      <dgm:t>
        <a:bodyPr/>
        <a:lstStyle/>
        <a:p>
          <a:endParaRPr lang="ru-RU"/>
        </a:p>
      </dgm:t>
    </dgm:pt>
    <dgm:pt modelId="{52A8495B-3D08-457E-8F00-EADCCD46CC57}" type="pres">
      <dgm:prSet presAssocID="{E027CBFA-1F54-4D3C-A9A9-1098EA1BF8B8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0EA41A4-2A6F-4707-A2E4-C9B7CA14CC9A}" type="pres">
      <dgm:prSet presAssocID="{DC6020E9-49D3-46B4-931E-1B30761D049D}" presName="node" presStyleLbl="node1" presStyleIdx="2" presStyleCnt="4" custScaleX="133383" custScaleY="73423" custLinFactX="-169519" custLinFactY="100000" custLinFactNeighborX="-200000" custLinFactNeighborY="135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0001C-C85B-461B-BEE0-A3274E45B64E}" type="pres">
      <dgm:prSet presAssocID="{A143F528-8BD9-4512-8049-96B7B329246C}" presName="sibTrans" presStyleLbl="sibTrans2D1" presStyleIdx="2" presStyleCnt="3" custAng="375172" custScaleX="122473" custScaleY="169770" custLinFactNeighborX="15794" custLinFactNeighborY="-30597"/>
      <dgm:spPr/>
      <dgm:t>
        <a:bodyPr/>
        <a:lstStyle/>
        <a:p>
          <a:endParaRPr lang="ru-RU"/>
        </a:p>
      </dgm:t>
    </dgm:pt>
    <dgm:pt modelId="{A21A4D68-F18E-4FD4-8ABF-BE3C464F4825}" type="pres">
      <dgm:prSet presAssocID="{A143F528-8BD9-4512-8049-96B7B329246C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79197895-DECE-4360-9AFF-A70BD87789D1}" type="pres">
      <dgm:prSet presAssocID="{E89F22D8-2ACB-4336-A6F6-89C6C9B214F4}" presName="node" presStyleLbl="node1" presStyleIdx="3" presStyleCnt="4" custScaleY="62841" custLinFactY="100000" custLinFactNeighborX="-53537" custLinFactNeighborY="145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0691AD-9241-42E7-A0A0-67BC0E40705D}" type="presOf" srcId="{A143F528-8BD9-4512-8049-96B7B329246C}" destId="{37E0001C-C85B-461B-BEE0-A3274E45B64E}" srcOrd="0" destOrd="0" presId="urn:microsoft.com/office/officeart/2005/8/layout/process1"/>
    <dgm:cxn modelId="{FDC3CD4A-3DF8-4E8E-889C-7BE5DCB8FD87}" srcId="{5A17F284-7A24-4F88-A269-384989A8D49C}" destId="{933880B8-C764-4CBF-9C93-F8591DD2E449}" srcOrd="1" destOrd="0" parTransId="{9F7BF279-C6B6-49D2-AC10-2EE171FBCD8E}" sibTransId="{E027CBFA-1F54-4D3C-A9A9-1098EA1BF8B8}"/>
    <dgm:cxn modelId="{F89CAA14-8F36-4650-865D-5C399FDB30F1}" type="presOf" srcId="{933880B8-C764-4CBF-9C93-F8591DD2E449}" destId="{98C09903-8CAC-465C-9E9D-F2E391AB8D8C}" srcOrd="0" destOrd="0" presId="urn:microsoft.com/office/officeart/2005/8/layout/process1"/>
    <dgm:cxn modelId="{D5053F1D-727F-49B4-851A-16573657DE11}" type="presOf" srcId="{89CA2873-9D78-423C-ADE4-D4487DA6B739}" destId="{687B2AA5-D5F2-42C0-A0F3-A6E8C765E683}" srcOrd="1" destOrd="0" presId="urn:microsoft.com/office/officeart/2005/8/layout/process1"/>
    <dgm:cxn modelId="{E465A5CA-20B1-4595-9100-25F1CE87DDCE}" type="presOf" srcId="{E89F22D8-2ACB-4336-A6F6-89C6C9B214F4}" destId="{79197895-DECE-4360-9AFF-A70BD87789D1}" srcOrd="0" destOrd="0" presId="urn:microsoft.com/office/officeart/2005/8/layout/process1"/>
    <dgm:cxn modelId="{85394735-05D5-452C-8A73-549973FF90D7}" type="presOf" srcId="{0B7B7E87-59A7-4B1C-8746-DF4535832000}" destId="{FD2645E1-CC92-4E2A-B4F8-20E88B6705CE}" srcOrd="0" destOrd="0" presId="urn:microsoft.com/office/officeart/2005/8/layout/process1"/>
    <dgm:cxn modelId="{AB835E12-5FCB-4080-ABE6-16B0B909043B}" type="presOf" srcId="{E027CBFA-1F54-4D3C-A9A9-1098EA1BF8B8}" destId="{52A8495B-3D08-457E-8F00-EADCCD46CC57}" srcOrd="1" destOrd="0" presId="urn:microsoft.com/office/officeart/2005/8/layout/process1"/>
    <dgm:cxn modelId="{CAD3D1D4-E0EA-4330-B6C9-89E3741A0E82}" srcId="{5A17F284-7A24-4F88-A269-384989A8D49C}" destId="{E89F22D8-2ACB-4336-A6F6-89C6C9B214F4}" srcOrd="3" destOrd="0" parTransId="{DAACF62D-0D13-4A32-A61D-FCD6BA7A37EE}" sibTransId="{566B410C-9ACF-4B77-9884-E095B41E7096}"/>
    <dgm:cxn modelId="{13194ED7-921A-4F02-A666-F6147480C21F}" type="presOf" srcId="{A143F528-8BD9-4512-8049-96B7B329246C}" destId="{A21A4D68-F18E-4FD4-8ABF-BE3C464F4825}" srcOrd="1" destOrd="0" presId="urn:microsoft.com/office/officeart/2005/8/layout/process1"/>
    <dgm:cxn modelId="{545D236B-4BE1-4BDC-8520-6D56B266085C}" type="presOf" srcId="{89CA2873-9D78-423C-ADE4-D4487DA6B739}" destId="{BF3B9BCE-9EC1-46DB-AB55-8D5157CE5B3B}" srcOrd="0" destOrd="0" presId="urn:microsoft.com/office/officeart/2005/8/layout/process1"/>
    <dgm:cxn modelId="{F3301051-01EB-4426-89CD-2AEC3E294A54}" srcId="{5A17F284-7A24-4F88-A269-384989A8D49C}" destId="{0B7B7E87-59A7-4B1C-8746-DF4535832000}" srcOrd="0" destOrd="0" parTransId="{69A4F578-8FDB-4D64-A639-115845DA4570}" sibTransId="{89CA2873-9D78-423C-ADE4-D4487DA6B739}"/>
    <dgm:cxn modelId="{95389948-A192-45DE-B885-0A6643E4BD60}" type="presOf" srcId="{DC6020E9-49D3-46B4-931E-1B30761D049D}" destId="{A0EA41A4-2A6F-4707-A2E4-C9B7CA14CC9A}" srcOrd="0" destOrd="0" presId="urn:microsoft.com/office/officeart/2005/8/layout/process1"/>
    <dgm:cxn modelId="{D3A33B41-C542-457A-8E4D-265495917095}" type="presOf" srcId="{E027CBFA-1F54-4D3C-A9A9-1098EA1BF8B8}" destId="{38356B47-4216-4094-B805-089A1B21F96C}" srcOrd="0" destOrd="0" presId="urn:microsoft.com/office/officeart/2005/8/layout/process1"/>
    <dgm:cxn modelId="{66FAD86D-085E-4DC0-96B9-22C5E68946DF}" type="presOf" srcId="{5A17F284-7A24-4F88-A269-384989A8D49C}" destId="{65A0EA66-F21B-40FD-81E4-F4E21317AE1F}" srcOrd="0" destOrd="0" presId="urn:microsoft.com/office/officeart/2005/8/layout/process1"/>
    <dgm:cxn modelId="{65615E2A-8F77-45FA-92E5-2005DE953673}" srcId="{5A17F284-7A24-4F88-A269-384989A8D49C}" destId="{DC6020E9-49D3-46B4-931E-1B30761D049D}" srcOrd="2" destOrd="0" parTransId="{6BA84A80-DBEE-4871-BDC8-6873E02C76E3}" sibTransId="{A143F528-8BD9-4512-8049-96B7B329246C}"/>
    <dgm:cxn modelId="{9F19FCF7-0668-4ACD-8F10-E91A4CDC5C73}" type="presParOf" srcId="{65A0EA66-F21B-40FD-81E4-F4E21317AE1F}" destId="{FD2645E1-CC92-4E2A-B4F8-20E88B6705CE}" srcOrd="0" destOrd="0" presId="urn:microsoft.com/office/officeart/2005/8/layout/process1"/>
    <dgm:cxn modelId="{FB8FD1E5-EE28-4DDA-BD6E-753EFADBD29F}" type="presParOf" srcId="{65A0EA66-F21B-40FD-81E4-F4E21317AE1F}" destId="{BF3B9BCE-9EC1-46DB-AB55-8D5157CE5B3B}" srcOrd="1" destOrd="0" presId="urn:microsoft.com/office/officeart/2005/8/layout/process1"/>
    <dgm:cxn modelId="{0726583D-3225-4291-8B1F-312C2D702E8D}" type="presParOf" srcId="{BF3B9BCE-9EC1-46DB-AB55-8D5157CE5B3B}" destId="{687B2AA5-D5F2-42C0-A0F3-A6E8C765E683}" srcOrd="0" destOrd="0" presId="urn:microsoft.com/office/officeart/2005/8/layout/process1"/>
    <dgm:cxn modelId="{B3931D1D-4F48-4BD5-A677-BEAF90C49B4B}" type="presParOf" srcId="{65A0EA66-F21B-40FD-81E4-F4E21317AE1F}" destId="{98C09903-8CAC-465C-9E9D-F2E391AB8D8C}" srcOrd="2" destOrd="0" presId="urn:microsoft.com/office/officeart/2005/8/layout/process1"/>
    <dgm:cxn modelId="{50C45913-8443-4B77-A444-E0DF50D71002}" type="presParOf" srcId="{65A0EA66-F21B-40FD-81E4-F4E21317AE1F}" destId="{38356B47-4216-4094-B805-089A1B21F96C}" srcOrd="3" destOrd="0" presId="urn:microsoft.com/office/officeart/2005/8/layout/process1"/>
    <dgm:cxn modelId="{145C60E2-625D-4BFC-9F46-1579C0CE6A63}" type="presParOf" srcId="{38356B47-4216-4094-B805-089A1B21F96C}" destId="{52A8495B-3D08-457E-8F00-EADCCD46CC57}" srcOrd="0" destOrd="0" presId="urn:microsoft.com/office/officeart/2005/8/layout/process1"/>
    <dgm:cxn modelId="{59AC0B62-D94E-4270-8885-17C7A25DFF49}" type="presParOf" srcId="{65A0EA66-F21B-40FD-81E4-F4E21317AE1F}" destId="{A0EA41A4-2A6F-4707-A2E4-C9B7CA14CC9A}" srcOrd="4" destOrd="0" presId="urn:microsoft.com/office/officeart/2005/8/layout/process1"/>
    <dgm:cxn modelId="{434E708B-A2FF-449E-9651-9B9B13EA5B30}" type="presParOf" srcId="{65A0EA66-F21B-40FD-81E4-F4E21317AE1F}" destId="{37E0001C-C85B-461B-BEE0-A3274E45B64E}" srcOrd="5" destOrd="0" presId="urn:microsoft.com/office/officeart/2005/8/layout/process1"/>
    <dgm:cxn modelId="{256B1F53-DF2B-437F-995D-23C529060093}" type="presParOf" srcId="{37E0001C-C85B-461B-BEE0-A3274E45B64E}" destId="{A21A4D68-F18E-4FD4-8ABF-BE3C464F4825}" srcOrd="0" destOrd="0" presId="urn:microsoft.com/office/officeart/2005/8/layout/process1"/>
    <dgm:cxn modelId="{D028174E-F984-43D7-AE0F-63634EBF0A49}" type="presParOf" srcId="{65A0EA66-F21B-40FD-81E4-F4E21317AE1F}" destId="{79197895-DECE-4360-9AFF-A70BD87789D1}" srcOrd="6" destOrd="0" presId="urn:microsoft.com/office/officeart/2005/8/layout/process1"/>
  </dgm:cxnLst>
  <dgm:bg>
    <a:noFill/>
  </dgm:bg>
  <dgm:whole/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82112F13-8E4B-4356-89BB-768577ACB95A}" type="doc">
      <dgm:prSet loTypeId="urn:microsoft.com/office/officeart/2005/8/layout/process1" loCatId="process" qsTypeId="urn:microsoft.com/office/officeart/2005/8/quickstyle/3d4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846FF73-284A-4525-813B-F46D7E1C2127}">
      <dgm:prSet/>
      <dgm:spPr/>
      <dgm:t>
        <a:bodyPr/>
        <a:lstStyle/>
        <a:p>
          <a:pPr rtl="0"/>
          <a:r>
            <a:rPr lang="ru-RU" dirty="0" smtClean="0"/>
            <a:t>СИНКВЕЙН</a:t>
          </a:r>
          <a:endParaRPr lang="ru-RU" dirty="0"/>
        </a:p>
      </dgm:t>
    </dgm:pt>
    <dgm:pt modelId="{2E37076E-7003-4201-AF29-9F229D034246}" type="parTrans" cxnId="{083EAE99-DE19-46EB-8FD9-96393FD36CD9}">
      <dgm:prSet/>
      <dgm:spPr/>
      <dgm:t>
        <a:bodyPr/>
        <a:lstStyle/>
        <a:p>
          <a:endParaRPr lang="ru-RU"/>
        </a:p>
      </dgm:t>
    </dgm:pt>
    <dgm:pt modelId="{FCAED6C3-4E92-470F-98D3-B84FE495C32A}" type="sibTrans" cxnId="{083EAE99-DE19-46EB-8FD9-96393FD36CD9}">
      <dgm:prSet/>
      <dgm:spPr/>
      <dgm:t>
        <a:bodyPr/>
        <a:lstStyle/>
        <a:p>
          <a:endParaRPr lang="ru-RU"/>
        </a:p>
      </dgm:t>
    </dgm:pt>
    <dgm:pt modelId="{3A8EBCB5-A130-4181-AE46-181D27F8D9FD}" type="pres">
      <dgm:prSet presAssocID="{82112F13-8E4B-4356-89BB-768577ACB95A}" presName="Name0" presStyleCnt="0">
        <dgm:presLayoutVars>
          <dgm:dir/>
          <dgm:resizeHandles val="exact"/>
        </dgm:presLayoutVars>
      </dgm:prSet>
      <dgm:spPr/>
    </dgm:pt>
    <dgm:pt modelId="{8631DEA2-D1F8-4F11-8D6D-22ED1860D7E4}" type="pres">
      <dgm:prSet presAssocID="{9846FF73-284A-4525-813B-F46D7E1C2127}" presName="node" presStyleLbl="node1" presStyleIdx="0" presStyleCnt="1" custLinFactNeighborX="12406" custLinFactNeighborY="1097">
        <dgm:presLayoutVars>
          <dgm:bulletEnabled val="1"/>
        </dgm:presLayoutVars>
      </dgm:prSet>
      <dgm:spPr/>
    </dgm:pt>
  </dgm:ptLst>
  <dgm:cxnLst>
    <dgm:cxn modelId="{083EAE99-DE19-46EB-8FD9-96393FD36CD9}" srcId="{82112F13-8E4B-4356-89BB-768577ACB95A}" destId="{9846FF73-284A-4525-813B-F46D7E1C2127}" srcOrd="0" destOrd="0" parTransId="{2E37076E-7003-4201-AF29-9F229D034246}" sibTransId="{FCAED6C3-4E92-470F-98D3-B84FE495C32A}"/>
    <dgm:cxn modelId="{D25B436C-656C-4B0B-9850-EA68B661065D}" type="presOf" srcId="{9846FF73-284A-4525-813B-F46D7E1C2127}" destId="{8631DEA2-D1F8-4F11-8D6D-22ED1860D7E4}" srcOrd="0" destOrd="0" presId="urn:microsoft.com/office/officeart/2005/8/layout/process1"/>
    <dgm:cxn modelId="{A9F6A51D-3286-4A62-B6C9-66F2D5DB756C}" type="presOf" srcId="{82112F13-8E4B-4356-89BB-768577ACB95A}" destId="{3A8EBCB5-A130-4181-AE46-181D27F8D9FD}" srcOrd="0" destOrd="0" presId="urn:microsoft.com/office/officeart/2005/8/layout/process1"/>
    <dgm:cxn modelId="{D3DDE93E-BB07-45FA-82AD-53F06485F46D}" type="presParOf" srcId="{3A8EBCB5-A130-4181-AE46-181D27F8D9FD}" destId="{8631DEA2-D1F8-4F11-8D6D-22ED1860D7E4}" srcOrd="0" destOrd="0" presId="urn:microsoft.com/office/officeart/2005/8/layout/process1"/>
  </dgm:cxnLst>
  <dgm:bg/>
  <dgm:whole/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14485845-F996-42E8-8DC5-EA5A7626BD2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62326A8-88E0-470F-8833-5FB13C9F8714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bg1"/>
              </a:solidFill>
            </a:rPr>
            <a:t>Теңгр</a:t>
          </a:r>
          <a:endParaRPr lang="ru-RU" dirty="0">
            <a:solidFill>
              <a:schemeClr val="bg1"/>
            </a:solidFill>
          </a:endParaRPr>
        </a:p>
      </dgm:t>
    </dgm:pt>
    <dgm:pt modelId="{8977AB0C-52CB-46B9-9330-A026FE3F62D7}" type="parTrans" cxnId="{0D93AF8A-3EE6-4BF7-90A0-50E6D3C7A240}">
      <dgm:prSet/>
      <dgm:spPr/>
      <dgm:t>
        <a:bodyPr/>
        <a:lstStyle/>
        <a:p>
          <a:endParaRPr lang="ru-RU"/>
        </a:p>
      </dgm:t>
    </dgm:pt>
    <dgm:pt modelId="{F20F91FC-8ADA-4124-BE6D-527E1A78123E}" type="sibTrans" cxnId="{0D93AF8A-3EE6-4BF7-90A0-50E6D3C7A240}">
      <dgm:prSet/>
      <dgm:spPr/>
      <dgm:t>
        <a:bodyPr/>
        <a:lstStyle/>
        <a:p>
          <a:endParaRPr lang="ru-RU"/>
        </a:p>
      </dgm:t>
    </dgm:pt>
    <dgm:pt modelId="{8413796B-8A9B-4BB4-B5DE-09978A20A845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bg1"/>
              </a:solidFill>
            </a:rPr>
            <a:t>Бүркг, үүлтә</a:t>
          </a:r>
          <a:endParaRPr lang="ru-RU" dirty="0">
            <a:solidFill>
              <a:schemeClr val="bg1"/>
            </a:solidFill>
          </a:endParaRPr>
        </a:p>
      </dgm:t>
    </dgm:pt>
    <dgm:pt modelId="{C8326528-FB35-4F59-A790-BA14C5F61EEC}" type="parTrans" cxnId="{58C7ECCC-A226-418C-A2B1-C3ABBA4A93A6}">
      <dgm:prSet/>
      <dgm:spPr/>
      <dgm:t>
        <a:bodyPr/>
        <a:lstStyle/>
        <a:p>
          <a:endParaRPr lang="ru-RU"/>
        </a:p>
      </dgm:t>
    </dgm:pt>
    <dgm:pt modelId="{C39E4E61-2B0F-4D30-B0B3-537C73344F6C}" type="sibTrans" cxnId="{58C7ECCC-A226-418C-A2B1-C3ABBA4A93A6}">
      <dgm:prSet/>
      <dgm:spPr/>
      <dgm:t>
        <a:bodyPr/>
        <a:lstStyle/>
        <a:p>
          <a:endParaRPr lang="ru-RU"/>
        </a:p>
      </dgm:t>
    </dgm:pt>
    <dgm:pt modelId="{60DC94F6-E4D4-4CD9-8B98-8E177AEAEE78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bg1"/>
              </a:solidFill>
            </a:rPr>
            <a:t>Харлна</a:t>
          </a:r>
          <a:r>
            <a:rPr lang="ru-RU" dirty="0" smtClean="0">
              <a:solidFill>
                <a:schemeClr val="bg1"/>
              </a:solidFill>
            </a:rPr>
            <a:t>, </a:t>
          </a:r>
          <a:r>
            <a:rPr lang="ru-RU" dirty="0" err="1" smtClean="0">
              <a:solidFill>
                <a:schemeClr val="bg1"/>
              </a:solidFill>
            </a:rPr>
            <a:t>соңсгдна, җирһнә</a:t>
          </a:r>
          <a:endParaRPr lang="ru-RU" dirty="0">
            <a:solidFill>
              <a:schemeClr val="bg1"/>
            </a:solidFill>
          </a:endParaRPr>
        </a:p>
      </dgm:t>
    </dgm:pt>
    <dgm:pt modelId="{E7C1AD14-CED4-4932-9BBF-6CD494C3702C}" type="parTrans" cxnId="{97FE57C1-44B8-4304-A685-7D311420743E}">
      <dgm:prSet/>
      <dgm:spPr/>
      <dgm:t>
        <a:bodyPr/>
        <a:lstStyle/>
        <a:p>
          <a:endParaRPr lang="ru-RU"/>
        </a:p>
      </dgm:t>
    </dgm:pt>
    <dgm:pt modelId="{15C20DF2-2B68-4E58-934F-7634C139FF3C}" type="sibTrans" cxnId="{97FE57C1-44B8-4304-A685-7D311420743E}">
      <dgm:prSet/>
      <dgm:spPr/>
      <dgm:t>
        <a:bodyPr/>
        <a:lstStyle/>
        <a:p>
          <a:endParaRPr lang="ru-RU"/>
        </a:p>
      </dgm:t>
    </dgm:pt>
    <dgm:pt modelId="{B541065C-0F05-48CD-B7B3-BF13DEB6EEAA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bg1"/>
              </a:solidFill>
            </a:rPr>
            <a:t>Теңгрәс суул</a:t>
          </a:r>
          <a:r>
            <a:rPr lang="en-US" dirty="0" smtClean="0">
              <a:solidFill>
                <a:schemeClr val="bg1"/>
              </a:solidFill>
            </a:rPr>
            <a:t>h</a:t>
          </a:r>
          <a:r>
            <a:rPr lang="ru-RU" dirty="0" smtClean="0">
              <a:solidFill>
                <a:schemeClr val="bg1"/>
              </a:solidFill>
            </a:rPr>
            <a:t>ар </a:t>
          </a:r>
          <a:r>
            <a:rPr lang="ru-RU" dirty="0" err="1" smtClean="0">
              <a:solidFill>
                <a:schemeClr val="bg1"/>
              </a:solidFill>
            </a:rPr>
            <a:t>хур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орна</a:t>
          </a:r>
          <a:r>
            <a:rPr lang="ru-RU" dirty="0" smtClean="0">
              <a:solidFill>
                <a:schemeClr val="bg1"/>
              </a:solidFill>
            </a:rPr>
            <a:t>. </a:t>
          </a:r>
          <a:endParaRPr lang="ru-RU" dirty="0">
            <a:solidFill>
              <a:schemeClr val="bg1"/>
            </a:solidFill>
          </a:endParaRPr>
        </a:p>
      </dgm:t>
    </dgm:pt>
    <dgm:pt modelId="{65F4CDD7-1E41-4F16-AC8A-512D2B703D8F}" type="parTrans" cxnId="{A603924B-1340-4197-B016-CAF75605FD32}">
      <dgm:prSet/>
      <dgm:spPr/>
      <dgm:t>
        <a:bodyPr/>
        <a:lstStyle/>
        <a:p>
          <a:endParaRPr lang="ru-RU"/>
        </a:p>
      </dgm:t>
    </dgm:pt>
    <dgm:pt modelId="{69C7A253-8374-4742-914B-CA5B32852EB5}" type="sibTrans" cxnId="{A603924B-1340-4197-B016-CAF75605FD32}">
      <dgm:prSet/>
      <dgm:spPr/>
      <dgm:t>
        <a:bodyPr/>
        <a:lstStyle/>
        <a:p>
          <a:endParaRPr lang="ru-RU"/>
        </a:p>
      </dgm:t>
    </dgm:pt>
    <dgm:pt modelId="{DE20AD8C-9095-4F9E-A670-EAB5AE0CCF1F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bg1"/>
              </a:solidFill>
            </a:rPr>
            <a:t>Солңһ</a:t>
          </a:r>
          <a:endParaRPr lang="ru-RU" dirty="0">
            <a:solidFill>
              <a:schemeClr val="bg1"/>
            </a:solidFill>
          </a:endParaRPr>
        </a:p>
      </dgm:t>
    </dgm:pt>
    <dgm:pt modelId="{0280CBB2-50D7-452E-B87D-717DE85DCBE0}" type="parTrans" cxnId="{56E08E9E-58A3-4416-B59B-402C0A332615}">
      <dgm:prSet/>
      <dgm:spPr/>
      <dgm:t>
        <a:bodyPr/>
        <a:lstStyle/>
        <a:p>
          <a:endParaRPr lang="ru-RU"/>
        </a:p>
      </dgm:t>
    </dgm:pt>
    <dgm:pt modelId="{AC4D8F8A-4084-4008-A3F7-491CDEA8519E}" type="sibTrans" cxnId="{56E08E9E-58A3-4416-B59B-402C0A332615}">
      <dgm:prSet/>
      <dgm:spPr/>
      <dgm:t>
        <a:bodyPr/>
        <a:lstStyle/>
        <a:p>
          <a:endParaRPr lang="ru-RU"/>
        </a:p>
      </dgm:t>
    </dgm:pt>
    <dgm:pt modelId="{E54A5C03-2CDC-483F-8CBC-9397400CC256}" type="pres">
      <dgm:prSet presAssocID="{14485845-F996-42E8-8DC5-EA5A7626BD2A}" presName="Name0" presStyleCnt="0">
        <dgm:presLayoutVars>
          <dgm:dir/>
          <dgm:animLvl val="lvl"/>
          <dgm:resizeHandles val="exact"/>
        </dgm:presLayoutVars>
      </dgm:prSet>
      <dgm:spPr/>
    </dgm:pt>
    <dgm:pt modelId="{85BDC6D8-6942-49F4-B65E-290A7528CE44}" type="pres">
      <dgm:prSet presAssocID="{162326A8-88E0-470F-8833-5FB13C9F8714}" presName="linNode" presStyleCnt="0"/>
      <dgm:spPr/>
    </dgm:pt>
    <dgm:pt modelId="{F16804F3-B84C-4DAC-9AEC-0482DAE4794A}" type="pres">
      <dgm:prSet presAssocID="{162326A8-88E0-470F-8833-5FB13C9F8714}" presName="parentText" presStyleLbl="node1" presStyleIdx="0" presStyleCnt="5" custLinFactNeighborX="-72975" custLinFactNeighborY="5749">
        <dgm:presLayoutVars>
          <dgm:chMax val="1"/>
          <dgm:bulletEnabled val="1"/>
        </dgm:presLayoutVars>
      </dgm:prSet>
      <dgm:spPr/>
    </dgm:pt>
    <dgm:pt modelId="{575BB1A3-9BCA-4E70-A5B8-E22017E255E2}" type="pres">
      <dgm:prSet presAssocID="{F20F91FC-8ADA-4124-BE6D-527E1A78123E}" presName="sp" presStyleCnt="0"/>
      <dgm:spPr/>
    </dgm:pt>
    <dgm:pt modelId="{3363A407-E560-435E-8096-D4118E246BD3}" type="pres">
      <dgm:prSet presAssocID="{8413796B-8A9B-4BB4-B5DE-09978A20A845}" presName="linNode" presStyleCnt="0"/>
      <dgm:spPr/>
    </dgm:pt>
    <dgm:pt modelId="{537C4FFB-BCE6-460C-8694-DB290E3B8AA1}" type="pres">
      <dgm:prSet presAssocID="{8413796B-8A9B-4BB4-B5DE-09978A20A845}" presName="parentText" presStyleLbl="node1" presStyleIdx="1" presStyleCnt="5" custLinFactNeighborX="-72975" custLinFactNeighborY="9324">
        <dgm:presLayoutVars>
          <dgm:chMax val="1"/>
          <dgm:bulletEnabled val="1"/>
        </dgm:presLayoutVars>
      </dgm:prSet>
      <dgm:spPr/>
    </dgm:pt>
    <dgm:pt modelId="{EDE6CD81-2CA7-4E9A-B8B6-B9722AA56293}" type="pres">
      <dgm:prSet presAssocID="{C39E4E61-2B0F-4D30-B0B3-537C73344F6C}" presName="sp" presStyleCnt="0"/>
      <dgm:spPr/>
    </dgm:pt>
    <dgm:pt modelId="{F98FB4F8-BA54-4232-80EC-CD707E3643AA}" type="pres">
      <dgm:prSet presAssocID="{60DC94F6-E4D4-4CD9-8B98-8E177AEAEE78}" presName="linNode" presStyleCnt="0"/>
      <dgm:spPr/>
    </dgm:pt>
    <dgm:pt modelId="{E35A6D4F-7419-4A2B-9160-E2076DFF1D6F}" type="pres">
      <dgm:prSet presAssocID="{60DC94F6-E4D4-4CD9-8B98-8E177AEAEE78}" presName="parentText" presStyleLbl="node1" presStyleIdx="2" presStyleCnt="5" custLinFactNeighborX="-72975" custLinFactNeighborY="3028">
        <dgm:presLayoutVars>
          <dgm:chMax val="1"/>
          <dgm:bulletEnabled val="1"/>
        </dgm:presLayoutVars>
      </dgm:prSet>
      <dgm:spPr/>
    </dgm:pt>
    <dgm:pt modelId="{9777E8BA-39FE-47E0-9DDE-B1237D274AA5}" type="pres">
      <dgm:prSet presAssocID="{15C20DF2-2B68-4E58-934F-7634C139FF3C}" presName="sp" presStyleCnt="0"/>
      <dgm:spPr/>
    </dgm:pt>
    <dgm:pt modelId="{568DE72D-8EFA-4837-A725-AABA1D38CED7}" type="pres">
      <dgm:prSet presAssocID="{B541065C-0F05-48CD-B7B3-BF13DEB6EEAA}" presName="linNode" presStyleCnt="0"/>
      <dgm:spPr/>
    </dgm:pt>
    <dgm:pt modelId="{BA88161B-EE33-4C51-9213-25AC61169944}" type="pres">
      <dgm:prSet presAssocID="{B541065C-0F05-48CD-B7B3-BF13DEB6EEAA}" presName="parentText" presStyleLbl="node1" presStyleIdx="3" presStyleCnt="5" custLinFactNeighborX="-72975" custLinFactNeighborY="6603">
        <dgm:presLayoutVars>
          <dgm:chMax val="1"/>
          <dgm:bulletEnabled val="1"/>
        </dgm:presLayoutVars>
      </dgm:prSet>
      <dgm:spPr/>
    </dgm:pt>
    <dgm:pt modelId="{90BEC779-0858-482E-856E-6936614ACCB9}" type="pres">
      <dgm:prSet presAssocID="{69C7A253-8374-4742-914B-CA5B32852EB5}" presName="sp" presStyleCnt="0"/>
      <dgm:spPr/>
    </dgm:pt>
    <dgm:pt modelId="{9F267542-BFB1-4345-B702-6A4ACB679E1A}" type="pres">
      <dgm:prSet presAssocID="{DE20AD8C-9095-4F9E-A670-EAB5AE0CCF1F}" presName="linNode" presStyleCnt="0"/>
      <dgm:spPr/>
    </dgm:pt>
    <dgm:pt modelId="{C5347D7F-8BA5-43A9-979D-30DDDB2C5C93}" type="pres">
      <dgm:prSet presAssocID="{DE20AD8C-9095-4F9E-A670-EAB5AE0CCF1F}" presName="parentText" presStyleLbl="node1" presStyleIdx="4" presStyleCnt="5" custLinFactNeighborX="-72975" custLinFactNeighborY="308">
        <dgm:presLayoutVars>
          <dgm:chMax val="1"/>
          <dgm:bulletEnabled val="1"/>
        </dgm:presLayoutVars>
      </dgm:prSet>
      <dgm:spPr/>
    </dgm:pt>
  </dgm:ptLst>
  <dgm:cxnLst>
    <dgm:cxn modelId="{A6401888-D90F-430A-8079-D712671E7FB4}" type="presOf" srcId="{DE20AD8C-9095-4F9E-A670-EAB5AE0CCF1F}" destId="{C5347D7F-8BA5-43A9-979D-30DDDB2C5C93}" srcOrd="0" destOrd="0" presId="urn:microsoft.com/office/officeart/2005/8/layout/vList5"/>
    <dgm:cxn modelId="{0D93AF8A-3EE6-4BF7-90A0-50E6D3C7A240}" srcId="{14485845-F996-42E8-8DC5-EA5A7626BD2A}" destId="{162326A8-88E0-470F-8833-5FB13C9F8714}" srcOrd="0" destOrd="0" parTransId="{8977AB0C-52CB-46B9-9330-A026FE3F62D7}" sibTransId="{F20F91FC-8ADA-4124-BE6D-527E1A78123E}"/>
    <dgm:cxn modelId="{A516078C-B4B3-463A-ABDE-36BAAB39B131}" type="presOf" srcId="{60DC94F6-E4D4-4CD9-8B98-8E177AEAEE78}" destId="{E35A6D4F-7419-4A2B-9160-E2076DFF1D6F}" srcOrd="0" destOrd="0" presId="urn:microsoft.com/office/officeart/2005/8/layout/vList5"/>
    <dgm:cxn modelId="{56E08E9E-58A3-4416-B59B-402C0A332615}" srcId="{14485845-F996-42E8-8DC5-EA5A7626BD2A}" destId="{DE20AD8C-9095-4F9E-A670-EAB5AE0CCF1F}" srcOrd="4" destOrd="0" parTransId="{0280CBB2-50D7-452E-B87D-717DE85DCBE0}" sibTransId="{AC4D8F8A-4084-4008-A3F7-491CDEA8519E}"/>
    <dgm:cxn modelId="{A603924B-1340-4197-B016-CAF75605FD32}" srcId="{14485845-F996-42E8-8DC5-EA5A7626BD2A}" destId="{B541065C-0F05-48CD-B7B3-BF13DEB6EEAA}" srcOrd="3" destOrd="0" parTransId="{65F4CDD7-1E41-4F16-AC8A-512D2B703D8F}" sibTransId="{69C7A253-8374-4742-914B-CA5B32852EB5}"/>
    <dgm:cxn modelId="{D876C2B7-8D35-4779-A9F7-B9AA0B88A000}" type="presOf" srcId="{8413796B-8A9B-4BB4-B5DE-09978A20A845}" destId="{537C4FFB-BCE6-460C-8694-DB290E3B8AA1}" srcOrd="0" destOrd="0" presId="urn:microsoft.com/office/officeart/2005/8/layout/vList5"/>
    <dgm:cxn modelId="{58C7ECCC-A226-418C-A2B1-C3ABBA4A93A6}" srcId="{14485845-F996-42E8-8DC5-EA5A7626BD2A}" destId="{8413796B-8A9B-4BB4-B5DE-09978A20A845}" srcOrd="1" destOrd="0" parTransId="{C8326528-FB35-4F59-A790-BA14C5F61EEC}" sibTransId="{C39E4E61-2B0F-4D30-B0B3-537C73344F6C}"/>
    <dgm:cxn modelId="{97FE57C1-44B8-4304-A685-7D311420743E}" srcId="{14485845-F996-42E8-8DC5-EA5A7626BD2A}" destId="{60DC94F6-E4D4-4CD9-8B98-8E177AEAEE78}" srcOrd="2" destOrd="0" parTransId="{E7C1AD14-CED4-4932-9BBF-6CD494C3702C}" sibTransId="{15C20DF2-2B68-4E58-934F-7634C139FF3C}"/>
    <dgm:cxn modelId="{D3585501-A024-48DF-9568-FEE38AE2E59D}" type="presOf" srcId="{14485845-F996-42E8-8DC5-EA5A7626BD2A}" destId="{E54A5C03-2CDC-483F-8CBC-9397400CC256}" srcOrd="0" destOrd="0" presId="urn:microsoft.com/office/officeart/2005/8/layout/vList5"/>
    <dgm:cxn modelId="{3C15256D-BF09-42E5-BA48-2E251CDA68EC}" type="presOf" srcId="{162326A8-88E0-470F-8833-5FB13C9F8714}" destId="{F16804F3-B84C-4DAC-9AEC-0482DAE4794A}" srcOrd="0" destOrd="0" presId="urn:microsoft.com/office/officeart/2005/8/layout/vList5"/>
    <dgm:cxn modelId="{FCBA5BF5-3A28-441B-942A-736A259CDD3E}" type="presOf" srcId="{B541065C-0F05-48CD-B7B3-BF13DEB6EEAA}" destId="{BA88161B-EE33-4C51-9213-25AC61169944}" srcOrd="0" destOrd="0" presId="urn:microsoft.com/office/officeart/2005/8/layout/vList5"/>
    <dgm:cxn modelId="{40D0C78C-1C1D-4FA7-91C8-70884B8B53F6}" type="presParOf" srcId="{E54A5C03-2CDC-483F-8CBC-9397400CC256}" destId="{85BDC6D8-6942-49F4-B65E-290A7528CE44}" srcOrd="0" destOrd="0" presId="urn:microsoft.com/office/officeart/2005/8/layout/vList5"/>
    <dgm:cxn modelId="{428BF24B-7FFF-481F-94C6-58736BD31C0E}" type="presParOf" srcId="{85BDC6D8-6942-49F4-B65E-290A7528CE44}" destId="{F16804F3-B84C-4DAC-9AEC-0482DAE4794A}" srcOrd="0" destOrd="0" presId="urn:microsoft.com/office/officeart/2005/8/layout/vList5"/>
    <dgm:cxn modelId="{BDC80258-063F-44CE-83B7-EB917079EB91}" type="presParOf" srcId="{E54A5C03-2CDC-483F-8CBC-9397400CC256}" destId="{575BB1A3-9BCA-4E70-A5B8-E22017E255E2}" srcOrd="1" destOrd="0" presId="urn:microsoft.com/office/officeart/2005/8/layout/vList5"/>
    <dgm:cxn modelId="{2F277194-59BB-473D-8381-9BFE133BF42B}" type="presParOf" srcId="{E54A5C03-2CDC-483F-8CBC-9397400CC256}" destId="{3363A407-E560-435E-8096-D4118E246BD3}" srcOrd="2" destOrd="0" presId="urn:microsoft.com/office/officeart/2005/8/layout/vList5"/>
    <dgm:cxn modelId="{6F14DC7C-63D6-4F98-B47F-3EB197C10408}" type="presParOf" srcId="{3363A407-E560-435E-8096-D4118E246BD3}" destId="{537C4FFB-BCE6-460C-8694-DB290E3B8AA1}" srcOrd="0" destOrd="0" presId="urn:microsoft.com/office/officeart/2005/8/layout/vList5"/>
    <dgm:cxn modelId="{E8DEF528-FD74-49BF-84A7-F0018D80C60F}" type="presParOf" srcId="{E54A5C03-2CDC-483F-8CBC-9397400CC256}" destId="{EDE6CD81-2CA7-4E9A-B8B6-B9722AA56293}" srcOrd="3" destOrd="0" presId="urn:microsoft.com/office/officeart/2005/8/layout/vList5"/>
    <dgm:cxn modelId="{79A06CA2-9760-4432-8C33-6EE20FBE6E44}" type="presParOf" srcId="{E54A5C03-2CDC-483F-8CBC-9397400CC256}" destId="{F98FB4F8-BA54-4232-80EC-CD707E3643AA}" srcOrd="4" destOrd="0" presId="urn:microsoft.com/office/officeart/2005/8/layout/vList5"/>
    <dgm:cxn modelId="{2FC34161-D41E-429E-A826-478DC298004E}" type="presParOf" srcId="{F98FB4F8-BA54-4232-80EC-CD707E3643AA}" destId="{E35A6D4F-7419-4A2B-9160-E2076DFF1D6F}" srcOrd="0" destOrd="0" presId="urn:microsoft.com/office/officeart/2005/8/layout/vList5"/>
    <dgm:cxn modelId="{157FBBAD-1DCA-4E92-ADAB-56F55AF9B7E8}" type="presParOf" srcId="{E54A5C03-2CDC-483F-8CBC-9397400CC256}" destId="{9777E8BA-39FE-47E0-9DDE-B1237D274AA5}" srcOrd="5" destOrd="0" presId="urn:microsoft.com/office/officeart/2005/8/layout/vList5"/>
    <dgm:cxn modelId="{967F8E74-2C43-4A29-BA40-830030C6544F}" type="presParOf" srcId="{E54A5C03-2CDC-483F-8CBC-9397400CC256}" destId="{568DE72D-8EFA-4837-A725-AABA1D38CED7}" srcOrd="6" destOrd="0" presId="urn:microsoft.com/office/officeart/2005/8/layout/vList5"/>
    <dgm:cxn modelId="{FB00D3FA-5910-4255-BF7F-6DD54B1B8578}" type="presParOf" srcId="{568DE72D-8EFA-4837-A725-AABA1D38CED7}" destId="{BA88161B-EE33-4C51-9213-25AC61169944}" srcOrd="0" destOrd="0" presId="urn:microsoft.com/office/officeart/2005/8/layout/vList5"/>
    <dgm:cxn modelId="{1948972E-F790-4D1A-9608-BE49B561EA5D}" type="presParOf" srcId="{E54A5C03-2CDC-483F-8CBC-9397400CC256}" destId="{90BEC779-0858-482E-856E-6936614ACCB9}" srcOrd="7" destOrd="0" presId="urn:microsoft.com/office/officeart/2005/8/layout/vList5"/>
    <dgm:cxn modelId="{666A08FD-D070-4321-A07B-46598989B973}" type="presParOf" srcId="{E54A5C03-2CDC-483F-8CBC-9397400CC256}" destId="{9F267542-BFB1-4345-B702-6A4ACB679E1A}" srcOrd="8" destOrd="0" presId="urn:microsoft.com/office/officeart/2005/8/layout/vList5"/>
    <dgm:cxn modelId="{2C7DB5DC-6B3C-4228-9618-1538BA7854CF}" type="presParOf" srcId="{9F267542-BFB1-4345-B702-6A4ACB679E1A}" destId="{C5347D7F-8BA5-43A9-979D-30DDDB2C5C93}" srcOrd="0" destOrd="0" presId="urn:microsoft.com/office/officeart/2005/8/layout/vList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8F569E-74EF-47E6-9900-1D785DFD736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F1BF16-A133-43C9-9A67-9BC2ADF8516E}">
      <dgm:prSet/>
      <dgm:spPr/>
      <dgm:t>
        <a:bodyPr/>
        <a:lstStyle/>
        <a:p>
          <a:pPr rtl="0"/>
          <a:r>
            <a:rPr lang="ru-RU" dirty="0" smtClean="0"/>
            <a:t>БАЙРТА </a:t>
          </a:r>
          <a:r>
            <a:rPr lang="en-US" dirty="0" smtClean="0"/>
            <a:t>Y</a:t>
          </a:r>
          <a:r>
            <a:rPr lang="ru-RU" dirty="0" smtClean="0"/>
            <a:t>ВЛ </a:t>
          </a:r>
          <a:endParaRPr lang="ru-RU" dirty="0"/>
        </a:p>
      </dgm:t>
    </dgm:pt>
    <dgm:pt modelId="{A151CBDB-E9EC-40D2-A91B-4B1A446BB216}" type="parTrans" cxnId="{8333244B-216B-44C8-B45A-EC62DA0ABD72}">
      <dgm:prSet/>
      <dgm:spPr/>
      <dgm:t>
        <a:bodyPr/>
        <a:lstStyle/>
        <a:p>
          <a:endParaRPr lang="ru-RU"/>
        </a:p>
      </dgm:t>
    </dgm:pt>
    <dgm:pt modelId="{11AACCBB-CEEE-462E-84A3-8952F1144BEB}" type="sibTrans" cxnId="{8333244B-216B-44C8-B45A-EC62DA0ABD72}">
      <dgm:prSet/>
      <dgm:spPr/>
      <dgm:t>
        <a:bodyPr/>
        <a:lstStyle/>
        <a:p>
          <a:endParaRPr lang="ru-RU"/>
        </a:p>
      </dgm:t>
    </dgm:pt>
    <dgm:pt modelId="{FFABEF24-BFFD-4D42-ADC7-0F761AC6DB46}" type="pres">
      <dgm:prSet presAssocID="{188F569E-74EF-47E6-9900-1D785DFD73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2DB38B-1788-4806-B390-710ADE2DA1F6}" type="pres">
      <dgm:prSet presAssocID="{3AF1BF16-A133-43C9-9A67-9BC2ADF8516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33244B-216B-44C8-B45A-EC62DA0ABD72}" srcId="{188F569E-74EF-47E6-9900-1D785DFD7364}" destId="{3AF1BF16-A133-43C9-9A67-9BC2ADF8516E}" srcOrd="0" destOrd="0" parTransId="{A151CBDB-E9EC-40D2-A91B-4B1A446BB216}" sibTransId="{11AACCBB-CEEE-462E-84A3-8952F1144BEB}"/>
    <dgm:cxn modelId="{063C2049-44EF-4C67-A88B-09E3E698E706}" type="presOf" srcId="{3AF1BF16-A133-43C9-9A67-9BC2ADF8516E}" destId="{192DB38B-1788-4806-B390-710ADE2DA1F6}" srcOrd="0" destOrd="0" presId="urn:microsoft.com/office/officeart/2005/8/layout/process1"/>
    <dgm:cxn modelId="{1ABC8047-FD00-417A-A9D9-5B09AC0FB392}" type="presOf" srcId="{188F569E-74EF-47E6-9900-1D785DFD7364}" destId="{FFABEF24-BFFD-4D42-ADC7-0F761AC6DB46}" srcOrd="0" destOrd="0" presId="urn:microsoft.com/office/officeart/2005/8/layout/process1"/>
    <dgm:cxn modelId="{B5AC3F6A-0E20-440F-888A-3B23F77DCF8D}" type="presParOf" srcId="{FFABEF24-BFFD-4D42-ADC7-0F761AC6DB46}" destId="{192DB38B-1788-4806-B390-710ADE2DA1F6}" srcOrd="0" destOrd="0" presId="urn:microsoft.com/office/officeart/2005/8/layout/process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8514FD-13C2-401F-A009-87D9C9A1483B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E58624F8-15E3-434D-95BF-041371AB18D0}">
      <dgm:prSet/>
      <dgm:spPr/>
      <dgm:t>
        <a:bodyPr/>
        <a:lstStyle/>
        <a:p>
          <a:pPr rtl="0"/>
          <a:r>
            <a:rPr lang="ru-RU" dirty="0" smtClean="0"/>
            <a:t>ТЕКСТ</a:t>
          </a:r>
          <a:endParaRPr lang="ru-RU" dirty="0"/>
        </a:p>
      </dgm:t>
    </dgm:pt>
    <dgm:pt modelId="{2EC4A8BF-DA08-45B9-A580-0250BA27934F}" type="parTrans" cxnId="{17682BDF-AF85-4902-BE87-22C41A45C5DA}">
      <dgm:prSet/>
      <dgm:spPr/>
      <dgm:t>
        <a:bodyPr/>
        <a:lstStyle/>
        <a:p>
          <a:endParaRPr lang="ru-RU"/>
        </a:p>
      </dgm:t>
    </dgm:pt>
    <dgm:pt modelId="{3039E364-5829-4D45-9357-921EFB5BF4A7}" type="sibTrans" cxnId="{17682BDF-AF85-4902-BE87-22C41A45C5DA}">
      <dgm:prSet/>
      <dgm:spPr/>
      <dgm:t>
        <a:bodyPr/>
        <a:lstStyle/>
        <a:p>
          <a:endParaRPr lang="ru-RU"/>
        </a:p>
      </dgm:t>
    </dgm:pt>
    <dgm:pt modelId="{A97C81DD-95F9-4A67-BBC9-40B44378540F}" type="pres">
      <dgm:prSet presAssocID="{D38514FD-13C2-401F-A009-87D9C9A1483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7A87B5-7472-4993-AFB3-8A49962815EE}" type="pres">
      <dgm:prSet presAssocID="{E58624F8-15E3-434D-95BF-041371AB18D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682BDF-AF85-4902-BE87-22C41A45C5DA}" srcId="{D38514FD-13C2-401F-A009-87D9C9A1483B}" destId="{E58624F8-15E3-434D-95BF-041371AB18D0}" srcOrd="0" destOrd="0" parTransId="{2EC4A8BF-DA08-45B9-A580-0250BA27934F}" sibTransId="{3039E364-5829-4D45-9357-921EFB5BF4A7}"/>
    <dgm:cxn modelId="{C1AFFC4E-323A-43EB-9E2D-920314DC0D47}" type="presOf" srcId="{D38514FD-13C2-401F-A009-87D9C9A1483B}" destId="{A97C81DD-95F9-4A67-BBC9-40B44378540F}" srcOrd="0" destOrd="0" presId="urn:microsoft.com/office/officeart/2005/8/layout/process1"/>
    <dgm:cxn modelId="{42604BE1-B23C-42F4-B44D-A6A2E48F4682}" type="presOf" srcId="{E58624F8-15E3-434D-95BF-041371AB18D0}" destId="{1E7A87B5-7472-4993-AFB3-8A49962815EE}" srcOrd="0" destOrd="0" presId="urn:microsoft.com/office/officeart/2005/8/layout/process1"/>
    <dgm:cxn modelId="{BAF625DC-4904-445A-A291-9BDC70E3681C}" type="presParOf" srcId="{A97C81DD-95F9-4A67-BBC9-40B44378540F}" destId="{1E7A87B5-7472-4993-AFB3-8A49962815EE}" srcOrd="0" destOrd="0" presId="urn:microsoft.com/office/officeart/2005/8/layout/process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444BD1-79D2-45E8-847F-5E70A85FAD9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3B62EFD-C5E6-4689-8C52-4B4184E2D472}">
      <dgm:prSet/>
      <dgm:spPr/>
      <dgm:t>
        <a:bodyPr/>
        <a:lstStyle/>
        <a:p>
          <a:pPr rtl="0"/>
          <a:r>
            <a:rPr lang="ru-RU" dirty="0" smtClean="0">
              <a:solidFill>
                <a:srgbClr val="FFC000"/>
              </a:solidFill>
            </a:rPr>
            <a:t>КЛАСТЕР </a:t>
          </a:r>
          <a:endParaRPr lang="ru-RU" dirty="0">
            <a:solidFill>
              <a:srgbClr val="FFC000"/>
            </a:solidFill>
          </a:endParaRPr>
        </a:p>
      </dgm:t>
    </dgm:pt>
    <dgm:pt modelId="{3A94695E-A9E3-482A-9487-FEF2CDA97D50}" type="parTrans" cxnId="{16E815E5-570E-4303-9E5B-96B1F85FFFFD}">
      <dgm:prSet/>
      <dgm:spPr/>
      <dgm:t>
        <a:bodyPr/>
        <a:lstStyle/>
        <a:p>
          <a:endParaRPr lang="ru-RU"/>
        </a:p>
      </dgm:t>
    </dgm:pt>
    <dgm:pt modelId="{B887D4C5-DF25-4A39-9CC5-0B06FA001FD7}" type="sibTrans" cxnId="{16E815E5-570E-4303-9E5B-96B1F85FFFFD}">
      <dgm:prSet/>
      <dgm:spPr/>
      <dgm:t>
        <a:bodyPr/>
        <a:lstStyle/>
        <a:p>
          <a:endParaRPr lang="ru-RU"/>
        </a:p>
      </dgm:t>
    </dgm:pt>
    <dgm:pt modelId="{0CCF689D-2395-4ECA-9129-4330A1BD00A6}" type="pres">
      <dgm:prSet presAssocID="{4B444BD1-79D2-45E8-847F-5E70A85FAD9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D54838-F72B-4C83-AA21-93A0976CD379}" type="pres">
      <dgm:prSet presAssocID="{53B62EFD-C5E6-4689-8C52-4B4184E2D472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81ECFE-FC84-4045-9239-85C7DE5428C1}" type="presOf" srcId="{53B62EFD-C5E6-4689-8C52-4B4184E2D472}" destId="{4ED54838-F72B-4C83-AA21-93A0976CD379}" srcOrd="0" destOrd="0" presId="urn:microsoft.com/office/officeart/2005/8/layout/process1"/>
    <dgm:cxn modelId="{16E815E5-570E-4303-9E5B-96B1F85FFFFD}" srcId="{4B444BD1-79D2-45E8-847F-5E70A85FAD95}" destId="{53B62EFD-C5E6-4689-8C52-4B4184E2D472}" srcOrd="0" destOrd="0" parTransId="{3A94695E-A9E3-482A-9487-FEF2CDA97D50}" sibTransId="{B887D4C5-DF25-4A39-9CC5-0B06FA001FD7}"/>
    <dgm:cxn modelId="{230C8423-451D-4080-BAB4-417DA0F276D4}" type="presOf" srcId="{4B444BD1-79D2-45E8-847F-5E70A85FAD95}" destId="{0CCF689D-2395-4ECA-9129-4330A1BD00A6}" srcOrd="0" destOrd="0" presId="urn:microsoft.com/office/officeart/2005/8/layout/process1"/>
    <dgm:cxn modelId="{51934B67-0A80-4467-8BCD-9DE09BB32E7D}" type="presParOf" srcId="{0CCF689D-2395-4ECA-9129-4330A1BD00A6}" destId="{4ED54838-F72B-4C83-AA21-93A0976CD379}" srcOrd="0" destOrd="0" presId="urn:microsoft.com/office/officeart/2005/8/layout/process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786760-1DB0-4A35-B3AF-EBAEAF9BD44D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4AE496-4034-43EA-A5B0-F7800FECFEC5}">
      <dgm:prSet phldrT="[Текст]"/>
      <dgm:spPr/>
      <dgm:t>
        <a:bodyPr/>
        <a:lstStyle/>
        <a:p>
          <a:r>
            <a:rPr lang="ru-RU" dirty="0" err="1" smtClean="0"/>
            <a:t>Бичкд</a:t>
          </a:r>
          <a:r>
            <a:rPr lang="ru-RU" dirty="0" err="1" smtClean="0">
              <a:latin typeface="Times New Roman"/>
              <a:cs typeface="Times New Roman"/>
            </a:rPr>
            <a:t>үд </a:t>
          </a:r>
          <a:r>
            <a:rPr lang="ru-RU" dirty="0" smtClean="0">
              <a:latin typeface="Times New Roman"/>
              <a:cs typeface="Times New Roman"/>
            </a:rPr>
            <a:t>-дети</a:t>
          </a:r>
          <a:endParaRPr lang="ru-RU" dirty="0"/>
        </a:p>
      </dgm:t>
    </dgm:pt>
    <dgm:pt modelId="{09866C1D-249C-45E3-B711-A7E42D32936E}" type="parTrans" cxnId="{591A5953-2E10-4A08-BAFD-1FE2C7FEBD64}">
      <dgm:prSet/>
      <dgm:spPr/>
      <dgm:t>
        <a:bodyPr/>
        <a:lstStyle/>
        <a:p>
          <a:endParaRPr lang="ru-RU"/>
        </a:p>
      </dgm:t>
    </dgm:pt>
    <dgm:pt modelId="{BC304C07-C2FB-4573-A50C-9CB0C057CF72}" type="sibTrans" cxnId="{591A5953-2E10-4A08-BAFD-1FE2C7FEBD64}">
      <dgm:prSet/>
      <dgm:spPr/>
      <dgm:t>
        <a:bodyPr/>
        <a:lstStyle/>
        <a:p>
          <a:endParaRPr lang="ru-RU"/>
        </a:p>
      </dgm:t>
    </dgm:pt>
    <dgm:pt modelId="{FDCDEB84-DE2B-4DB9-974B-C94ECC4B4D12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Байрлна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(радуются)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786550-8F2F-4682-B2D9-1FE0E19A07F1}" type="parTrans" cxnId="{DB8367E8-BAFB-4940-BAB8-042504DB6BA4}">
      <dgm:prSet/>
      <dgm:spPr/>
      <dgm:t>
        <a:bodyPr/>
        <a:lstStyle/>
        <a:p>
          <a:endParaRPr lang="ru-RU"/>
        </a:p>
      </dgm:t>
    </dgm:pt>
    <dgm:pt modelId="{E1FA594A-04E3-4D5D-AB82-27EAFC9BFBDF}" type="sibTrans" cxnId="{DB8367E8-BAFB-4940-BAB8-042504DB6BA4}">
      <dgm:prSet/>
      <dgm:spPr/>
      <dgm:t>
        <a:bodyPr/>
        <a:lstStyle/>
        <a:p>
          <a:endParaRPr lang="ru-RU"/>
        </a:p>
      </dgm:t>
    </dgm:pt>
    <dgm:pt modelId="{8245E2E2-3BCD-44E8-9DB1-8458F83FA529}">
      <dgm:prSet phldrT="[Текст]"/>
      <dgm:spPr/>
      <dgm:t>
        <a:bodyPr/>
        <a:lstStyle/>
        <a:p>
          <a:r>
            <a:rPr lang="ru-RU" dirty="0" err="1" smtClean="0"/>
            <a:t>Цасн-снег</a:t>
          </a:r>
          <a:endParaRPr lang="ru-RU" dirty="0"/>
        </a:p>
      </dgm:t>
    </dgm:pt>
    <dgm:pt modelId="{8408C0C8-77F7-4125-B3C8-7109372C7005}" type="parTrans" cxnId="{5F802F8B-9423-4031-BEB0-275C218D4444}">
      <dgm:prSet/>
      <dgm:spPr/>
      <dgm:t>
        <a:bodyPr/>
        <a:lstStyle/>
        <a:p>
          <a:endParaRPr lang="ru-RU"/>
        </a:p>
      </dgm:t>
    </dgm:pt>
    <dgm:pt modelId="{6DBFE143-36FF-4321-85A5-C39A55FB2053}" type="sibTrans" cxnId="{5F802F8B-9423-4031-BEB0-275C218D4444}">
      <dgm:prSet/>
      <dgm:spPr/>
      <dgm:t>
        <a:bodyPr/>
        <a:lstStyle/>
        <a:p>
          <a:endParaRPr lang="ru-RU"/>
        </a:p>
      </dgm:t>
    </dgm:pt>
    <dgm:pt modelId="{5C6D8CF9-4DFD-40E7-A843-82CC0254AAB0}">
      <dgm:prSet phldrT="[Текст]"/>
      <dgm:spPr/>
      <dgm:t>
        <a:bodyPr/>
        <a:lstStyle/>
        <a:p>
          <a:r>
            <a:rPr lang="ru-RU" dirty="0" err="1" smtClean="0"/>
            <a:t>Ца</a:t>
          </a:r>
          <a:r>
            <a:rPr lang="en-US" dirty="0" smtClean="0"/>
            <a:t>h</a:t>
          </a:r>
          <a:r>
            <a:rPr lang="ru-RU" dirty="0" smtClean="0"/>
            <a:t>ан (белый)</a:t>
          </a:r>
          <a:endParaRPr lang="ru-RU" dirty="0"/>
        </a:p>
      </dgm:t>
    </dgm:pt>
    <dgm:pt modelId="{45ADA53D-AE24-431A-A23A-499F1FE558C2}" type="parTrans" cxnId="{8A4C4C5D-EE69-4BC6-A163-3D07E68143E3}">
      <dgm:prSet/>
      <dgm:spPr/>
      <dgm:t>
        <a:bodyPr/>
        <a:lstStyle/>
        <a:p>
          <a:endParaRPr lang="ru-RU"/>
        </a:p>
      </dgm:t>
    </dgm:pt>
    <dgm:pt modelId="{4D6DAF9D-7003-4705-86B8-3CE929AC9FA2}" type="sibTrans" cxnId="{8A4C4C5D-EE69-4BC6-A163-3D07E68143E3}">
      <dgm:prSet/>
      <dgm:spPr/>
      <dgm:t>
        <a:bodyPr/>
        <a:lstStyle/>
        <a:p>
          <a:endParaRPr lang="ru-RU"/>
        </a:p>
      </dgm:t>
    </dgm:pt>
    <dgm:pt modelId="{8BBF913D-66E4-42B7-9EEA-6175E18399C2}">
      <dgm:prSet phldrT="[Текст]"/>
      <dgm:spPr/>
      <dgm:t>
        <a:bodyPr/>
        <a:lstStyle/>
        <a:p>
          <a:r>
            <a:rPr lang="ru-RU" dirty="0" err="1" smtClean="0"/>
            <a:t>Дошлур-коньки</a:t>
          </a:r>
          <a:endParaRPr lang="ru-RU" dirty="0"/>
        </a:p>
      </dgm:t>
    </dgm:pt>
    <dgm:pt modelId="{C92D9A1A-FD45-4858-A176-A7BED84395F7}" type="parTrans" cxnId="{4F7CD628-56B3-4D25-9232-287708147E78}">
      <dgm:prSet/>
      <dgm:spPr/>
      <dgm:t>
        <a:bodyPr/>
        <a:lstStyle/>
        <a:p>
          <a:endParaRPr lang="ru-RU"/>
        </a:p>
      </dgm:t>
    </dgm:pt>
    <dgm:pt modelId="{DCA44E19-77F1-4D0B-8425-53BB60D92EA0}" type="sibTrans" cxnId="{4F7CD628-56B3-4D25-9232-287708147E78}">
      <dgm:prSet/>
      <dgm:spPr/>
      <dgm:t>
        <a:bodyPr/>
        <a:lstStyle/>
        <a:p>
          <a:endParaRPr lang="ru-RU"/>
        </a:p>
      </dgm:t>
    </dgm:pt>
    <dgm:pt modelId="{5CF80CC5-6E57-4775-98F5-50C5F9EC4009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</a:t>
          </a:r>
          <a:r>
            <a:rPr lang="ru-RU" dirty="0" err="1" smtClean="0">
              <a:latin typeface="Times New Roman" pitchFamily="18" charset="0"/>
              <a:ea typeface="Verdana"/>
              <a:cs typeface="Times New Roman" pitchFamily="18" charset="0"/>
            </a:rPr>
            <a:t>өмр </a:t>
          </a:r>
          <a:r>
            <a:rPr lang="ru-RU" dirty="0" smtClean="0">
              <a:latin typeface="Times New Roman" pitchFamily="18" charset="0"/>
              <a:ea typeface="Verdana"/>
              <a:cs typeface="Times New Roman" pitchFamily="18" charset="0"/>
            </a:rPr>
            <a:t>(железный)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5FF43F3-C313-403E-8684-306854D9B5B1}" type="parTrans" cxnId="{73C226E6-C134-4C73-B36D-17F635EDA248}">
      <dgm:prSet/>
      <dgm:spPr/>
      <dgm:t>
        <a:bodyPr/>
        <a:lstStyle/>
        <a:p>
          <a:endParaRPr lang="ru-RU"/>
        </a:p>
      </dgm:t>
    </dgm:pt>
    <dgm:pt modelId="{BB8CCE0F-F5AA-42B8-B53C-7BCE38B20707}" type="sibTrans" cxnId="{73C226E6-C134-4C73-B36D-17F635EDA248}">
      <dgm:prSet/>
      <dgm:spPr/>
      <dgm:t>
        <a:bodyPr/>
        <a:lstStyle/>
        <a:p>
          <a:endParaRPr lang="ru-RU"/>
        </a:p>
      </dgm:t>
    </dgm:pt>
    <dgm:pt modelId="{A7C12280-DEE0-462E-8C59-1687252A176F}">
      <dgm:prSet phldrT="[Текст]"/>
      <dgm:spPr/>
      <dgm:t>
        <a:bodyPr/>
        <a:lstStyle/>
        <a:p>
          <a:endParaRPr lang="ru-RU"/>
        </a:p>
      </dgm:t>
    </dgm:pt>
    <dgm:pt modelId="{992786BF-24BE-424C-A60B-F021D6F5C0F9}" type="parTrans" cxnId="{7B74DFDD-7754-4BB0-9B4F-79D72B505B42}">
      <dgm:prSet/>
      <dgm:spPr/>
      <dgm:t>
        <a:bodyPr/>
        <a:lstStyle/>
        <a:p>
          <a:endParaRPr lang="ru-RU"/>
        </a:p>
      </dgm:t>
    </dgm:pt>
    <dgm:pt modelId="{37BBF8D0-56A6-464E-BE26-F07365531923}" type="sibTrans" cxnId="{7B74DFDD-7754-4BB0-9B4F-79D72B505B42}">
      <dgm:prSet/>
      <dgm:spPr/>
      <dgm:t>
        <a:bodyPr/>
        <a:lstStyle/>
        <a:p>
          <a:endParaRPr lang="ru-RU"/>
        </a:p>
      </dgm:t>
    </dgm:pt>
    <dgm:pt modelId="{474174B5-BAB4-4C85-A27B-85EAF0E91129}">
      <dgm:prSet phldrT="[Текст]"/>
      <dgm:spPr/>
      <dgm:t>
        <a:bodyPr/>
        <a:lstStyle/>
        <a:p>
          <a:endParaRPr lang="ru-RU"/>
        </a:p>
      </dgm:t>
    </dgm:pt>
    <dgm:pt modelId="{71F30C9E-8BC4-494F-A547-C87F01705693}" type="parTrans" cxnId="{DA45C8FF-DC4D-4294-B804-C395D7B7CC2B}">
      <dgm:prSet/>
      <dgm:spPr/>
      <dgm:t>
        <a:bodyPr/>
        <a:lstStyle/>
        <a:p>
          <a:endParaRPr lang="ru-RU"/>
        </a:p>
      </dgm:t>
    </dgm:pt>
    <dgm:pt modelId="{F2D7489F-64FF-49ED-81FD-CE62F9C6330A}" type="sibTrans" cxnId="{DA45C8FF-DC4D-4294-B804-C395D7B7CC2B}">
      <dgm:prSet/>
      <dgm:spPr/>
      <dgm:t>
        <a:bodyPr/>
        <a:lstStyle/>
        <a:p>
          <a:endParaRPr lang="ru-RU"/>
        </a:p>
      </dgm:t>
    </dgm:pt>
    <dgm:pt modelId="{58AF60AE-70E8-4BD5-8D42-A9DC3E5193E6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ea typeface="Verdana"/>
              <a:cs typeface="Times New Roman" pitchFamily="18" charset="0"/>
            </a:rPr>
            <a:t>Сәәхн </a:t>
          </a:r>
          <a:r>
            <a:rPr lang="ru-RU" dirty="0" smtClean="0">
              <a:latin typeface="Times New Roman" pitchFamily="18" charset="0"/>
              <a:ea typeface="Verdana"/>
              <a:cs typeface="Times New Roman" pitchFamily="18" charset="0"/>
            </a:rPr>
            <a:t>(красивый)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33CC36D-7A84-49BD-8EB5-CC0138D5A9CB}" type="parTrans" cxnId="{7D08693E-63C0-422D-9546-1AAD11CBE761}">
      <dgm:prSet/>
      <dgm:spPr/>
      <dgm:t>
        <a:bodyPr/>
        <a:lstStyle/>
        <a:p>
          <a:endParaRPr lang="ru-RU"/>
        </a:p>
      </dgm:t>
    </dgm:pt>
    <dgm:pt modelId="{D7D7A735-209D-407F-B1C1-FEDC9C0ECEB9}" type="sibTrans" cxnId="{7D08693E-63C0-422D-9546-1AAD11CBE761}">
      <dgm:prSet/>
      <dgm:spPr/>
      <dgm:t>
        <a:bodyPr/>
        <a:lstStyle/>
        <a:p>
          <a:endParaRPr lang="ru-RU"/>
        </a:p>
      </dgm:t>
    </dgm:pt>
    <dgm:pt modelId="{7BBE5AE2-B187-4705-B358-420D0A7EF5B4}">
      <dgm:prSet phldrT="[Текст]"/>
      <dgm:spPr/>
      <dgm:t>
        <a:bodyPr/>
        <a:lstStyle/>
        <a:p>
          <a:r>
            <a:rPr lang="ru-RU" dirty="0" smtClean="0"/>
            <a:t> </a:t>
          </a:r>
          <a:r>
            <a:rPr lang="ru-RU" dirty="0" err="1" smtClean="0"/>
            <a:t>орна</a:t>
          </a:r>
          <a:r>
            <a:rPr lang="ru-RU" dirty="0" smtClean="0"/>
            <a:t> (идёт)</a:t>
          </a:r>
          <a:endParaRPr lang="ru-RU" dirty="0"/>
        </a:p>
      </dgm:t>
    </dgm:pt>
    <dgm:pt modelId="{C3CC845E-1DA0-4D65-BE5F-DAE5C66D8D1A}" type="parTrans" cxnId="{5C3B55A1-2ADF-4227-9D5D-3E35ABA3A82C}">
      <dgm:prSet/>
      <dgm:spPr/>
      <dgm:t>
        <a:bodyPr/>
        <a:lstStyle/>
        <a:p>
          <a:endParaRPr lang="ru-RU"/>
        </a:p>
      </dgm:t>
    </dgm:pt>
    <dgm:pt modelId="{0C35F2AC-FA61-46CD-A643-2C6CCC68A31C}" type="sibTrans" cxnId="{5C3B55A1-2ADF-4227-9D5D-3E35ABA3A82C}">
      <dgm:prSet/>
      <dgm:spPr/>
      <dgm:t>
        <a:bodyPr/>
        <a:lstStyle/>
        <a:p>
          <a:endParaRPr lang="ru-RU"/>
        </a:p>
      </dgm:t>
    </dgm:pt>
    <dgm:pt modelId="{A552A04D-5038-45FC-84EE-2CF07BE9D45B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ea typeface="Verdana"/>
              <a:cs typeface="Times New Roman" pitchFamily="18" charset="0"/>
            </a:rPr>
            <a:t>Дошна</a:t>
          </a:r>
          <a:r>
            <a:rPr lang="ru-RU" dirty="0" smtClean="0">
              <a:latin typeface="Times New Roman" pitchFamily="18" charset="0"/>
              <a:ea typeface="Verdana"/>
              <a:cs typeface="Times New Roman" pitchFamily="18" charset="0"/>
            </a:rPr>
            <a:t> (катаются)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722EA92-2808-438E-AA9E-82CF26479841}" type="parTrans" cxnId="{6AE528A8-DE5A-4B6F-8D48-6FDB7634AB25}">
      <dgm:prSet/>
      <dgm:spPr/>
      <dgm:t>
        <a:bodyPr/>
        <a:lstStyle/>
        <a:p>
          <a:endParaRPr lang="ru-RU"/>
        </a:p>
      </dgm:t>
    </dgm:pt>
    <dgm:pt modelId="{51BC0F3B-7DFF-43EF-A411-E2AC4B3BDF29}" type="sibTrans" cxnId="{6AE528A8-DE5A-4B6F-8D48-6FDB7634AB25}">
      <dgm:prSet/>
      <dgm:spPr/>
      <dgm:t>
        <a:bodyPr/>
        <a:lstStyle/>
        <a:p>
          <a:endParaRPr lang="ru-RU"/>
        </a:p>
      </dgm:t>
    </dgm:pt>
    <dgm:pt modelId="{233E7847-AEFE-4180-9CD4-ABE809E53788}" type="pres">
      <dgm:prSet presAssocID="{72786760-1DB0-4A35-B3AF-EBAEAF9BD44D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51A100-B373-461B-A1AE-DE0D51FD1CA4}" type="pres">
      <dgm:prSet presAssocID="{524AE496-4034-43EA-A5B0-F7800FECFEC5}" presName="gear1" presStyleLbl="node1" presStyleIdx="0" presStyleCnt="3" custScaleX="1230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91C1C-B393-4EBE-AFF3-8AD38003ACC2}" type="pres">
      <dgm:prSet presAssocID="{524AE496-4034-43EA-A5B0-F7800FECFEC5}" presName="gear1srcNode" presStyleLbl="node1" presStyleIdx="0" presStyleCnt="3"/>
      <dgm:spPr/>
      <dgm:t>
        <a:bodyPr/>
        <a:lstStyle/>
        <a:p>
          <a:endParaRPr lang="ru-RU"/>
        </a:p>
      </dgm:t>
    </dgm:pt>
    <dgm:pt modelId="{84D73CF9-B130-423B-845F-000BFA6DBF43}" type="pres">
      <dgm:prSet presAssocID="{524AE496-4034-43EA-A5B0-F7800FECFEC5}" presName="gear1dstNode" presStyleLbl="node1" presStyleIdx="0" presStyleCnt="3"/>
      <dgm:spPr/>
      <dgm:t>
        <a:bodyPr/>
        <a:lstStyle/>
        <a:p>
          <a:endParaRPr lang="ru-RU"/>
        </a:p>
      </dgm:t>
    </dgm:pt>
    <dgm:pt modelId="{8A94A8A3-274A-4E20-9E13-9C1BE70721AA}" type="pres">
      <dgm:prSet presAssocID="{524AE496-4034-43EA-A5B0-F7800FECFEC5}" presName="gear1ch" presStyleLbl="fgAcc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FACC3-E008-4E67-8229-25833436350A}" type="pres">
      <dgm:prSet presAssocID="{8245E2E2-3BCD-44E8-9DB1-8458F83FA529}" presName="gear2" presStyleLbl="node1" presStyleIdx="1" presStyleCnt="3" custScaleX="125001" custScaleY="1081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89D38-4092-4732-AFE0-99A14DD316F9}" type="pres">
      <dgm:prSet presAssocID="{8245E2E2-3BCD-44E8-9DB1-8458F83FA529}" presName="gear2srcNode" presStyleLbl="node1" presStyleIdx="1" presStyleCnt="3"/>
      <dgm:spPr/>
      <dgm:t>
        <a:bodyPr/>
        <a:lstStyle/>
        <a:p>
          <a:endParaRPr lang="ru-RU"/>
        </a:p>
      </dgm:t>
    </dgm:pt>
    <dgm:pt modelId="{33EA643A-9417-4556-8461-AF6EE54E547D}" type="pres">
      <dgm:prSet presAssocID="{8245E2E2-3BCD-44E8-9DB1-8458F83FA529}" presName="gear2dstNode" presStyleLbl="node1" presStyleIdx="1" presStyleCnt="3"/>
      <dgm:spPr/>
      <dgm:t>
        <a:bodyPr/>
        <a:lstStyle/>
        <a:p>
          <a:endParaRPr lang="ru-RU"/>
        </a:p>
      </dgm:t>
    </dgm:pt>
    <dgm:pt modelId="{57897F79-CFBC-4644-B0DE-AB0AB2EAB6AF}" type="pres">
      <dgm:prSet presAssocID="{8245E2E2-3BCD-44E8-9DB1-8458F83FA529}" presName="gear2ch" presStyleLbl="fgAcc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CD56D-EC3D-40C3-863F-7FE6091453C7}" type="pres">
      <dgm:prSet presAssocID="{8BBF913D-66E4-42B7-9EEA-6175E18399C2}" presName="gear3" presStyleLbl="node1" presStyleIdx="2" presStyleCnt="3" custScaleX="112083" custScaleY="119696"/>
      <dgm:spPr/>
      <dgm:t>
        <a:bodyPr/>
        <a:lstStyle/>
        <a:p>
          <a:endParaRPr lang="ru-RU"/>
        </a:p>
      </dgm:t>
    </dgm:pt>
    <dgm:pt modelId="{8C1F1F71-470B-430C-A8B6-81063FE674AA}" type="pres">
      <dgm:prSet presAssocID="{8BBF913D-66E4-42B7-9EEA-6175E18399C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8368C-26AE-41E3-A759-03517056A6F5}" type="pres">
      <dgm:prSet presAssocID="{8BBF913D-66E4-42B7-9EEA-6175E18399C2}" presName="gear3srcNode" presStyleLbl="node1" presStyleIdx="2" presStyleCnt="3"/>
      <dgm:spPr/>
      <dgm:t>
        <a:bodyPr/>
        <a:lstStyle/>
        <a:p>
          <a:endParaRPr lang="ru-RU"/>
        </a:p>
      </dgm:t>
    </dgm:pt>
    <dgm:pt modelId="{303FADB6-E003-4EE4-BA62-105E4B75CD68}" type="pres">
      <dgm:prSet presAssocID="{8BBF913D-66E4-42B7-9EEA-6175E18399C2}" presName="gear3dstNode" presStyleLbl="node1" presStyleIdx="2" presStyleCnt="3"/>
      <dgm:spPr/>
      <dgm:t>
        <a:bodyPr/>
        <a:lstStyle/>
        <a:p>
          <a:endParaRPr lang="ru-RU"/>
        </a:p>
      </dgm:t>
    </dgm:pt>
    <dgm:pt modelId="{C4BA51FA-C639-4F5F-B94F-A811C6422471}" type="pres">
      <dgm:prSet presAssocID="{8BBF913D-66E4-42B7-9EEA-6175E18399C2}" presName="gear3ch" presStyleLbl="fgAcc1" presStyleIdx="2" presStyleCnt="3" custLinFactNeighborX="8572" custLinFactNeighborY="-47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E5BD2-F764-43AE-9CAD-2A9E635BCFBF}" type="pres">
      <dgm:prSet presAssocID="{BC304C07-C2FB-4573-A50C-9CB0C057CF72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E7F66692-2AA4-4C10-BB3F-28DA38AD3183}" type="pres">
      <dgm:prSet presAssocID="{6DBFE143-36FF-4321-85A5-C39A55FB2053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7044E5FA-EE23-4FAB-9F56-5BEA65B78833}" type="pres">
      <dgm:prSet presAssocID="{DCA44E19-77F1-4D0B-8425-53BB60D92EA0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8C843B6C-BD31-4159-8D92-38F81C3BD899}" type="presOf" srcId="{524AE496-4034-43EA-A5B0-F7800FECFEC5}" destId="{9C391C1C-B393-4EBE-AFF3-8AD38003ACC2}" srcOrd="1" destOrd="0" presId="urn:microsoft.com/office/officeart/2005/8/layout/gear1"/>
    <dgm:cxn modelId="{8A4C4C5D-EE69-4BC6-A163-3D07E68143E3}" srcId="{8245E2E2-3BCD-44E8-9DB1-8458F83FA529}" destId="{5C6D8CF9-4DFD-40E7-A843-82CC0254AAB0}" srcOrd="0" destOrd="0" parTransId="{45ADA53D-AE24-431A-A23A-499F1FE558C2}" sibTransId="{4D6DAF9D-7003-4705-86B8-3CE929AC9FA2}"/>
    <dgm:cxn modelId="{D6EE67C1-5DD0-4932-8E12-47A6E51F9FC1}" type="presOf" srcId="{A552A04D-5038-45FC-84EE-2CF07BE9D45B}" destId="{8A94A8A3-274A-4E20-9E13-9C1BE70721AA}" srcOrd="0" destOrd="1" presId="urn:microsoft.com/office/officeart/2005/8/layout/gear1"/>
    <dgm:cxn modelId="{DB8367E8-BAFB-4940-BAB8-042504DB6BA4}" srcId="{524AE496-4034-43EA-A5B0-F7800FECFEC5}" destId="{FDCDEB84-DE2B-4DB9-974B-C94ECC4B4D12}" srcOrd="0" destOrd="0" parTransId="{3F786550-8F2F-4682-B2D9-1FE0E19A07F1}" sibTransId="{E1FA594A-04E3-4D5D-AB82-27EAFC9BFBDF}"/>
    <dgm:cxn modelId="{7D08693E-63C0-422D-9546-1AAD11CBE761}" srcId="{8BBF913D-66E4-42B7-9EEA-6175E18399C2}" destId="{58AF60AE-70E8-4BD5-8D42-A9DC3E5193E6}" srcOrd="1" destOrd="0" parTransId="{333CC36D-7A84-49BD-8EB5-CC0138D5A9CB}" sibTransId="{D7D7A735-209D-407F-B1C1-FEDC9C0ECEB9}"/>
    <dgm:cxn modelId="{8E71C255-9D3E-4B09-AF2E-FCD893647490}" type="presOf" srcId="{8BBF913D-66E4-42B7-9EEA-6175E18399C2}" destId="{303FADB6-E003-4EE4-BA62-105E4B75CD68}" srcOrd="3" destOrd="0" presId="urn:microsoft.com/office/officeart/2005/8/layout/gear1"/>
    <dgm:cxn modelId="{2FBBC69D-EE85-477E-A637-EE85E1F01F62}" type="presOf" srcId="{FDCDEB84-DE2B-4DB9-974B-C94ECC4B4D12}" destId="{8A94A8A3-274A-4E20-9E13-9C1BE70721AA}" srcOrd="0" destOrd="0" presId="urn:microsoft.com/office/officeart/2005/8/layout/gear1"/>
    <dgm:cxn modelId="{39C576FD-1BE2-4A90-8733-2D2FDE83FA1B}" type="presOf" srcId="{BC304C07-C2FB-4573-A50C-9CB0C057CF72}" destId="{C7DE5BD2-F764-43AE-9CAD-2A9E635BCFBF}" srcOrd="0" destOrd="0" presId="urn:microsoft.com/office/officeart/2005/8/layout/gear1"/>
    <dgm:cxn modelId="{002C02DD-AFCC-44DE-98F5-CF859F691324}" type="presOf" srcId="{8BBF913D-66E4-42B7-9EEA-6175E18399C2}" destId="{2B38368C-26AE-41E3-A759-03517056A6F5}" srcOrd="2" destOrd="0" presId="urn:microsoft.com/office/officeart/2005/8/layout/gear1"/>
    <dgm:cxn modelId="{5C3B55A1-2ADF-4227-9D5D-3E35ABA3A82C}" srcId="{8245E2E2-3BCD-44E8-9DB1-8458F83FA529}" destId="{7BBE5AE2-B187-4705-B358-420D0A7EF5B4}" srcOrd="1" destOrd="0" parTransId="{C3CC845E-1DA0-4D65-BE5F-DAE5C66D8D1A}" sibTransId="{0C35F2AC-FA61-46CD-A643-2C6CCC68A31C}"/>
    <dgm:cxn modelId="{77352C15-C03A-4A01-9E32-85347CA5964E}" type="presOf" srcId="{8245E2E2-3BCD-44E8-9DB1-8458F83FA529}" destId="{0CB89D38-4092-4732-AFE0-99A14DD316F9}" srcOrd="1" destOrd="0" presId="urn:microsoft.com/office/officeart/2005/8/layout/gear1"/>
    <dgm:cxn modelId="{73C226E6-C134-4C73-B36D-17F635EDA248}" srcId="{8BBF913D-66E4-42B7-9EEA-6175E18399C2}" destId="{5CF80CC5-6E57-4775-98F5-50C5F9EC4009}" srcOrd="0" destOrd="0" parTransId="{55FF43F3-C313-403E-8684-306854D9B5B1}" sibTransId="{BB8CCE0F-F5AA-42B8-B53C-7BCE38B20707}"/>
    <dgm:cxn modelId="{821D38E7-76D4-4AC1-8D2F-C62C9EB6F2CF}" type="presOf" srcId="{524AE496-4034-43EA-A5B0-F7800FECFEC5}" destId="{4451A100-B373-461B-A1AE-DE0D51FD1CA4}" srcOrd="0" destOrd="0" presId="urn:microsoft.com/office/officeart/2005/8/layout/gear1"/>
    <dgm:cxn modelId="{5F802F8B-9423-4031-BEB0-275C218D4444}" srcId="{72786760-1DB0-4A35-B3AF-EBAEAF9BD44D}" destId="{8245E2E2-3BCD-44E8-9DB1-8458F83FA529}" srcOrd="1" destOrd="0" parTransId="{8408C0C8-77F7-4125-B3C8-7109372C7005}" sibTransId="{6DBFE143-36FF-4321-85A5-C39A55FB2053}"/>
    <dgm:cxn modelId="{9CFE5B7E-431B-4043-9094-9C7D17DD7742}" type="presOf" srcId="{72786760-1DB0-4A35-B3AF-EBAEAF9BD44D}" destId="{233E7847-AEFE-4180-9CD4-ABE809E53788}" srcOrd="0" destOrd="0" presId="urn:microsoft.com/office/officeart/2005/8/layout/gear1"/>
    <dgm:cxn modelId="{D24AD20C-F43F-42E4-B024-906B06F5136A}" type="presOf" srcId="{5C6D8CF9-4DFD-40E7-A843-82CC0254AAB0}" destId="{57897F79-CFBC-4644-B0DE-AB0AB2EAB6AF}" srcOrd="0" destOrd="0" presId="urn:microsoft.com/office/officeart/2005/8/layout/gear1"/>
    <dgm:cxn modelId="{C3BA48CC-04C3-4A18-9B1E-895D1EAAF140}" type="presOf" srcId="{8BBF913D-66E4-42B7-9EEA-6175E18399C2}" destId="{8C1F1F71-470B-430C-A8B6-81063FE674AA}" srcOrd="1" destOrd="0" presId="urn:microsoft.com/office/officeart/2005/8/layout/gear1"/>
    <dgm:cxn modelId="{CAC26F5B-0AEC-47AA-B778-75B72761E502}" type="presOf" srcId="{6DBFE143-36FF-4321-85A5-C39A55FB2053}" destId="{E7F66692-2AA4-4C10-BB3F-28DA38AD3183}" srcOrd="0" destOrd="0" presId="urn:microsoft.com/office/officeart/2005/8/layout/gear1"/>
    <dgm:cxn modelId="{08FB658D-EA68-45E3-9701-3EB1A1441435}" type="presOf" srcId="{7BBE5AE2-B187-4705-B358-420D0A7EF5B4}" destId="{57897F79-CFBC-4644-B0DE-AB0AB2EAB6AF}" srcOrd="0" destOrd="1" presId="urn:microsoft.com/office/officeart/2005/8/layout/gear1"/>
    <dgm:cxn modelId="{2808FD28-92FD-49F3-A0B8-232E6C563222}" type="presOf" srcId="{58AF60AE-70E8-4BD5-8D42-A9DC3E5193E6}" destId="{C4BA51FA-C639-4F5F-B94F-A811C6422471}" srcOrd="0" destOrd="1" presId="urn:microsoft.com/office/officeart/2005/8/layout/gear1"/>
    <dgm:cxn modelId="{DA45C8FF-DC4D-4294-B804-C395D7B7CC2B}" srcId="{A7C12280-DEE0-462E-8C59-1687252A176F}" destId="{474174B5-BAB4-4C85-A27B-85EAF0E91129}" srcOrd="0" destOrd="0" parTransId="{71F30C9E-8BC4-494F-A547-C87F01705693}" sibTransId="{F2D7489F-64FF-49ED-81FD-CE62F9C6330A}"/>
    <dgm:cxn modelId="{0FF74C53-0761-4815-B01E-2BF04B21D068}" type="presOf" srcId="{8245E2E2-3BCD-44E8-9DB1-8458F83FA529}" destId="{33EA643A-9417-4556-8461-AF6EE54E547D}" srcOrd="2" destOrd="0" presId="urn:microsoft.com/office/officeart/2005/8/layout/gear1"/>
    <dgm:cxn modelId="{E937A0B7-7539-4B61-A8D0-C77AD7BF980D}" type="presOf" srcId="{8BBF913D-66E4-42B7-9EEA-6175E18399C2}" destId="{1C3CD56D-EC3D-40C3-863F-7FE6091453C7}" srcOrd="0" destOrd="0" presId="urn:microsoft.com/office/officeart/2005/8/layout/gear1"/>
    <dgm:cxn modelId="{6AE528A8-DE5A-4B6F-8D48-6FDB7634AB25}" srcId="{524AE496-4034-43EA-A5B0-F7800FECFEC5}" destId="{A552A04D-5038-45FC-84EE-2CF07BE9D45B}" srcOrd="1" destOrd="0" parTransId="{0722EA92-2808-438E-AA9E-82CF26479841}" sibTransId="{51BC0F3B-7DFF-43EF-A411-E2AC4B3BDF29}"/>
    <dgm:cxn modelId="{591A5953-2E10-4A08-BAFD-1FE2C7FEBD64}" srcId="{72786760-1DB0-4A35-B3AF-EBAEAF9BD44D}" destId="{524AE496-4034-43EA-A5B0-F7800FECFEC5}" srcOrd="0" destOrd="0" parTransId="{09866C1D-249C-45E3-B711-A7E42D32936E}" sibTransId="{BC304C07-C2FB-4573-A50C-9CB0C057CF72}"/>
    <dgm:cxn modelId="{7B74DFDD-7754-4BB0-9B4F-79D72B505B42}" srcId="{72786760-1DB0-4A35-B3AF-EBAEAF9BD44D}" destId="{A7C12280-DEE0-462E-8C59-1687252A176F}" srcOrd="3" destOrd="0" parTransId="{992786BF-24BE-424C-A60B-F021D6F5C0F9}" sibTransId="{37BBF8D0-56A6-464E-BE26-F07365531923}"/>
    <dgm:cxn modelId="{2C5A4B82-8C93-4911-96B9-775F502F093F}" type="presOf" srcId="{5CF80CC5-6E57-4775-98F5-50C5F9EC4009}" destId="{C4BA51FA-C639-4F5F-B94F-A811C6422471}" srcOrd="0" destOrd="0" presId="urn:microsoft.com/office/officeart/2005/8/layout/gear1"/>
    <dgm:cxn modelId="{EE0067F9-BD68-47DA-BE18-FB896BD095CB}" type="presOf" srcId="{8245E2E2-3BCD-44E8-9DB1-8458F83FA529}" destId="{2D8FACC3-E008-4E67-8229-25833436350A}" srcOrd="0" destOrd="0" presId="urn:microsoft.com/office/officeart/2005/8/layout/gear1"/>
    <dgm:cxn modelId="{813E24F3-D09D-4CBB-89B4-53B684DD9FAB}" type="presOf" srcId="{524AE496-4034-43EA-A5B0-F7800FECFEC5}" destId="{84D73CF9-B130-423B-845F-000BFA6DBF43}" srcOrd="2" destOrd="0" presId="urn:microsoft.com/office/officeart/2005/8/layout/gear1"/>
    <dgm:cxn modelId="{4F7CD628-56B3-4D25-9232-287708147E78}" srcId="{72786760-1DB0-4A35-B3AF-EBAEAF9BD44D}" destId="{8BBF913D-66E4-42B7-9EEA-6175E18399C2}" srcOrd="2" destOrd="0" parTransId="{C92D9A1A-FD45-4858-A176-A7BED84395F7}" sibTransId="{DCA44E19-77F1-4D0B-8425-53BB60D92EA0}"/>
    <dgm:cxn modelId="{3AE48D2F-C640-4D48-8B53-E1F22901F77A}" type="presOf" srcId="{DCA44E19-77F1-4D0B-8425-53BB60D92EA0}" destId="{7044E5FA-EE23-4FAB-9F56-5BEA65B78833}" srcOrd="0" destOrd="0" presId="urn:microsoft.com/office/officeart/2005/8/layout/gear1"/>
    <dgm:cxn modelId="{215FFC0C-07D7-49F6-AC24-CC961365129A}" type="presParOf" srcId="{233E7847-AEFE-4180-9CD4-ABE809E53788}" destId="{4451A100-B373-461B-A1AE-DE0D51FD1CA4}" srcOrd="0" destOrd="0" presId="urn:microsoft.com/office/officeart/2005/8/layout/gear1"/>
    <dgm:cxn modelId="{4F40DE17-B0A8-4BFF-A3B5-22B94EB31B41}" type="presParOf" srcId="{233E7847-AEFE-4180-9CD4-ABE809E53788}" destId="{9C391C1C-B393-4EBE-AFF3-8AD38003ACC2}" srcOrd="1" destOrd="0" presId="urn:microsoft.com/office/officeart/2005/8/layout/gear1"/>
    <dgm:cxn modelId="{69AB1815-C152-42DC-BB32-DB7C8F9C4838}" type="presParOf" srcId="{233E7847-AEFE-4180-9CD4-ABE809E53788}" destId="{84D73CF9-B130-423B-845F-000BFA6DBF43}" srcOrd="2" destOrd="0" presId="urn:microsoft.com/office/officeart/2005/8/layout/gear1"/>
    <dgm:cxn modelId="{ED8A2933-CF7E-4B1E-9719-BECCC8A5D2BA}" type="presParOf" srcId="{233E7847-AEFE-4180-9CD4-ABE809E53788}" destId="{8A94A8A3-274A-4E20-9E13-9C1BE70721AA}" srcOrd="3" destOrd="0" presId="urn:microsoft.com/office/officeart/2005/8/layout/gear1"/>
    <dgm:cxn modelId="{0264F211-AF8D-4D0E-8538-34DC5F0BF63E}" type="presParOf" srcId="{233E7847-AEFE-4180-9CD4-ABE809E53788}" destId="{2D8FACC3-E008-4E67-8229-25833436350A}" srcOrd="4" destOrd="0" presId="urn:microsoft.com/office/officeart/2005/8/layout/gear1"/>
    <dgm:cxn modelId="{B460F3FF-41D3-4D4F-94E9-D441DCCE2B1A}" type="presParOf" srcId="{233E7847-AEFE-4180-9CD4-ABE809E53788}" destId="{0CB89D38-4092-4732-AFE0-99A14DD316F9}" srcOrd="5" destOrd="0" presId="urn:microsoft.com/office/officeart/2005/8/layout/gear1"/>
    <dgm:cxn modelId="{0720549B-6E96-46E1-84F2-5DE5B9186427}" type="presParOf" srcId="{233E7847-AEFE-4180-9CD4-ABE809E53788}" destId="{33EA643A-9417-4556-8461-AF6EE54E547D}" srcOrd="6" destOrd="0" presId="urn:microsoft.com/office/officeart/2005/8/layout/gear1"/>
    <dgm:cxn modelId="{F56D13FE-596D-42B0-8EA7-ADA20366A48D}" type="presParOf" srcId="{233E7847-AEFE-4180-9CD4-ABE809E53788}" destId="{57897F79-CFBC-4644-B0DE-AB0AB2EAB6AF}" srcOrd="7" destOrd="0" presId="urn:microsoft.com/office/officeart/2005/8/layout/gear1"/>
    <dgm:cxn modelId="{CBBEBB29-B915-44F5-9F12-F3A063FEE59E}" type="presParOf" srcId="{233E7847-AEFE-4180-9CD4-ABE809E53788}" destId="{1C3CD56D-EC3D-40C3-863F-7FE6091453C7}" srcOrd="8" destOrd="0" presId="urn:microsoft.com/office/officeart/2005/8/layout/gear1"/>
    <dgm:cxn modelId="{721E201E-483B-48E7-83E4-01F825F2C6CC}" type="presParOf" srcId="{233E7847-AEFE-4180-9CD4-ABE809E53788}" destId="{8C1F1F71-470B-430C-A8B6-81063FE674AA}" srcOrd="9" destOrd="0" presId="urn:microsoft.com/office/officeart/2005/8/layout/gear1"/>
    <dgm:cxn modelId="{2B667325-7100-4F02-9079-8FF603981739}" type="presParOf" srcId="{233E7847-AEFE-4180-9CD4-ABE809E53788}" destId="{2B38368C-26AE-41E3-A759-03517056A6F5}" srcOrd="10" destOrd="0" presId="urn:microsoft.com/office/officeart/2005/8/layout/gear1"/>
    <dgm:cxn modelId="{ED83669A-AAC3-4DAE-909F-E2C362C8E07D}" type="presParOf" srcId="{233E7847-AEFE-4180-9CD4-ABE809E53788}" destId="{303FADB6-E003-4EE4-BA62-105E4B75CD68}" srcOrd="11" destOrd="0" presId="urn:microsoft.com/office/officeart/2005/8/layout/gear1"/>
    <dgm:cxn modelId="{7FB42CEE-627D-42E0-A3C1-05C194D2089C}" type="presParOf" srcId="{233E7847-AEFE-4180-9CD4-ABE809E53788}" destId="{C4BA51FA-C639-4F5F-B94F-A811C6422471}" srcOrd="12" destOrd="0" presId="urn:microsoft.com/office/officeart/2005/8/layout/gear1"/>
    <dgm:cxn modelId="{43FA3026-65E3-42F6-92BA-A699058A09F4}" type="presParOf" srcId="{233E7847-AEFE-4180-9CD4-ABE809E53788}" destId="{C7DE5BD2-F764-43AE-9CAD-2A9E635BCFBF}" srcOrd="13" destOrd="0" presId="urn:microsoft.com/office/officeart/2005/8/layout/gear1"/>
    <dgm:cxn modelId="{5485495D-516B-4449-8A25-47E4759ABC60}" type="presParOf" srcId="{233E7847-AEFE-4180-9CD4-ABE809E53788}" destId="{E7F66692-2AA4-4C10-BB3F-28DA38AD3183}" srcOrd="14" destOrd="0" presId="urn:microsoft.com/office/officeart/2005/8/layout/gear1"/>
    <dgm:cxn modelId="{5F44C88E-21B5-4FE1-9B89-DB84115CCF84}" type="presParOf" srcId="{233E7847-AEFE-4180-9CD4-ABE809E53788}" destId="{7044E5FA-EE23-4FAB-9F56-5BEA65B78833}" srcOrd="15" destOrd="0" presId="urn:microsoft.com/office/officeart/2005/8/layout/gear1"/>
  </dgm:cxnLst>
  <dgm:bg>
    <a:noFill/>
  </dgm:bg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40860DC-49B4-4313-A9E5-3DCC0860C4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13E868-D134-476F-B334-B2BA38EB8A8D}">
      <dgm:prSet/>
      <dgm:spPr/>
      <dgm:t>
        <a:bodyPr/>
        <a:lstStyle/>
        <a:p>
          <a:pPr rtl="0"/>
          <a:r>
            <a:rPr lang="ru-RU" dirty="0" smtClean="0">
              <a:solidFill>
                <a:srgbClr val="FFFF00"/>
              </a:solidFill>
            </a:rPr>
            <a:t>СИНКВЕЙН</a:t>
          </a:r>
          <a:endParaRPr lang="ru-RU" dirty="0">
            <a:solidFill>
              <a:srgbClr val="FFFF00"/>
            </a:solidFill>
          </a:endParaRPr>
        </a:p>
      </dgm:t>
    </dgm:pt>
    <dgm:pt modelId="{CD644448-0DC7-4453-A595-39B9BEB0A0B9}" type="parTrans" cxnId="{CF9BAC6F-B36C-4D66-A062-8991FA2B0BC1}">
      <dgm:prSet/>
      <dgm:spPr/>
      <dgm:t>
        <a:bodyPr/>
        <a:lstStyle/>
        <a:p>
          <a:endParaRPr lang="ru-RU"/>
        </a:p>
      </dgm:t>
    </dgm:pt>
    <dgm:pt modelId="{8B4A29E9-449A-4410-B777-B850B86CEA21}" type="sibTrans" cxnId="{CF9BAC6F-B36C-4D66-A062-8991FA2B0BC1}">
      <dgm:prSet/>
      <dgm:spPr/>
      <dgm:t>
        <a:bodyPr/>
        <a:lstStyle/>
        <a:p>
          <a:endParaRPr lang="ru-RU"/>
        </a:p>
      </dgm:t>
    </dgm:pt>
    <dgm:pt modelId="{EA8EEAA8-C048-47BA-BD0F-E769E420D694}" type="pres">
      <dgm:prSet presAssocID="{B40860DC-49B4-4313-A9E5-3DCC0860C4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8CD005-FA18-457B-B298-C2E3C8725541}" type="pres">
      <dgm:prSet presAssocID="{0E13E868-D134-476F-B334-B2BA38EB8A8D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BAC6F-B36C-4D66-A062-8991FA2B0BC1}" srcId="{B40860DC-49B4-4313-A9E5-3DCC0860C415}" destId="{0E13E868-D134-476F-B334-B2BA38EB8A8D}" srcOrd="0" destOrd="0" parTransId="{CD644448-0DC7-4453-A595-39B9BEB0A0B9}" sibTransId="{8B4A29E9-449A-4410-B777-B850B86CEA21}"/>
    <dgm:cxn modelId="{D3763A31-4795-4E38-8CFD-9BD564CB6CC0}" type="presOf" srcId="{0E13E868-D134-476F-B334-B2BA38EB8A8D}" destId="{7B8CD005-FA18-457B-B298-C2E3C8725541}" srcOrd="0" destOrd="0" presId="urn:microsoft.com/office/officeart/2005/8/layout/process1"/>
    <dgm:cxn modelId="{6E38CA48-6E34-4094-9328-26F1CF41EAFB}" type="presOf" srcId="{B40860DC-49B4-4313-A9E5-3DCC0860C415}" destId="{EA8EEAA8-C048-47BA-BD0F-E769E420D694}" srcOrd="0" destOrd="0" presId="urn:microsoft.com/office/officeart/2005/8/layout/process1"/>
    <dgm:cxn modelId="{4CF9D169-F81E-40A1-9BBB-4EB88894801D}" type="presParOf" srcId="{EA8EEAA8-C048-47BA-BD0F-E769E420D694}" destId="{7B8CD005-FA18-457B-B298-C2E3C8725541}" srcOrd="0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86CA-46CD-487E-9657-9D72AF1647D5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1AF2-AE3E-4371-9EDE-EEA469C6B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86CA-46CD-487E-9657-9D72AF1647D5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1AF2-AE3E-4371-9EDE-EEA469C6B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86CA-46CD-487E-9657-9D72AF1647D5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1AF2-AE3E-4371-9EDE-EEA469C6B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86CA-46CD-487E-9657-9D72AF1647D5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1AF2-AE3E-4371-9EDE-EEA469C6B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86CA-46CD-487E-9657-9D72AF1647D5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1AF2-AE3E-4371-9EDE-EEA469C6B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86CA-46CD-487E-9657-9D72AF1647D5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1AF2-AE3E-4371-9EDE-EEA469C6B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86CA-46CD-487E-9657-9D72AF1647D5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1AF2-AE3E-4371-9EDE-EEA469C6B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86CA-46CD-487E-9657-9D72AF1647D5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1AF2-AE3E-4371-9EDE-EEA469C6B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86CA-46CD-487E-9657-9D72AF1647D5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1AF2-AE3E-4371-9EDE-EEA469C6B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86CA-46CD-487E-9657-9D72AF1647D5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1AF2-AE3E-4371-9EDE-EEA469C6B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86CA-46CD-487E-9657-9D72AF1647D5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1AF2-AE3E-4371-9EDE-EEA469C6B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D86CA-46CD-487E-9657-9D72AF1647D5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D1AF2-AE3E-4371-9EDE-EEA469C6B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diagramLayout" Target="../diagrams/layout14.xml"/><Relationship Id="rId7" Type="http://schemas.openxmlformats.org/officeDocument/2006/relationships/diagramLayout" Target="../diagrams/layout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5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diagramColors" Target="../diagrams/colors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3" Type="http://schemas.openxmlformats.org/officeDocument/2006/relationships/diagramLayout" Target="../diagrams/layout16.xml"/><Relationship Id="rId7" Type="http://schemas.openxmlformats.org/officeDocument/2006/relationships/diagramLayout" Target="../diagrams/layout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7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Relationship Id="rId9" Type="http://schemas.openxmlformats.org/officeDocument/2006/relationships/diagramColors" Target="../diagrams/colors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9.xml"/><Relationship Id="rId3" Type="http://schemas.openxmlformats.org/officeDocument/2006/relationships/diagramLayout" Target="../diagrams/layout18.xml"/><Relationship Id="rId7" Type="http://schemas.openxmlformats.org/officeDocument/2006/relationships/diagramLayout" Target="../diagrams/layout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9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Relationship Id="rId9" Type="http://schemas.openxmlformats.org/officeDocument/2006/relationships/diagramColors" Target="../diagrams/colors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1.xml"/><Relationship Id="rId3" Type="http://schemas.openxmlformats.org/officeDocument/2006/relationships/diagramLayout" Target="../diagrams/layout20.xml"/><Relationship Id="rId7" Type="http://schemas.openxmlformats.org/officeDocument/2006/relationships/diagramLayout" Target="../diagrams/layout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1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Relationship Id="rId9" Type="http://schemas.openxmlformats.org/officeDocument/2006/relationships/diagramColors" Target="../diagrams/colors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5.xml"/><Relationship Id="rId3" Type="http://schemas.openxmlformats.org/officeDocument/2006/relationships/diagramLayout" Target="../diagrams/layout24.xml"/><Relationship Id="rId7" Type="http://schemas.openxmlformats.org/officeDocument/2006/relationships/diagramLayout" Target="../diagrams/layout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5.xml"/><Relationship Id="rId5" Type="http://schemas.openxmlformats.org/officeDocument/2006/relationships/diagramColors" Target="../diagrams/colors24.xml"/><Relationship Id="rId10" Type="http://schemas.openxmlformats.org/officeDocument/2006/relationships/image" Target="../media/image1.jpeg"/><Relationship Id="rId4" Type="http://schemas.openxmlformats.org/officeDocument/2006/relationships/diagramQuickStyle" Target="../diagrams/quickStyle24.xml"/><Relationship Id="rId9" Type="http://schemas.openxmlformats.org/officeDocument/2006/relationships/diagramColors" Target="../diagrams/colors2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7.xml"/><Relationship Id="rId3" Type="http://schemas.openxmlformats.org/officeDocument/2006/relationships/diagramLayout" Target="../diagrams/layout26.xml"/><Relationship Id="rId7" Type="http://schemas.openxmlformats.org/officeDocument/2006/relationships/diagramLayout" Target="../diagrams/layout27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7.xml"/><Relationship Id="rId5" Type="http://schemas.openxmlformats.org/officeDocument/2006/relationships/diagramColors" Target="../diagrams/colors26.xml"/><Relationship Id="rId10" Type="http://schemas.openxmlformats.org/officeDocument/2006/relationships/image" Target="../media/image1.jpeg"/><Relationship Id="rId4" Type="http://schemas.openxmlformats.org/officeDocument/2006/relationships/diagramQuickStyle" Target="../diagrams/quickStyle26.xml"/><Relationship Id="rId9" Type="http://schemas.openxmlformats.org/officeDocument/2006/relationships/diagramColors" Target="../diagrams/colors2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9.xml"/><Relationship Id="rId3" Type="http://schemas.openxmlformats.org/officeDocument/2006/relationships/diagramLayout" Target="../diagrams/layout28.xml"/><Relationship Id="rId7" Type="http://schemas.openxmlformats.org/officeDocument/2006/relationships/diagramLayout" Target="../diagrams/layout29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9.xml"/><Relationship Id="rId5" Type="http://schemas.openxmlformats.org/officeDocument/2006/relationships/diagramColors" Target="../diagrams/colors28.xml"/><Relationship Id="rId10" Type="http://schemas.openxmlformats.org/officeDocument/2006/relationships/image" Target="../media/image1.jpeg"/><Relationship Id="rId4" Type="http://schemas.openxmlformats.org/officeDocument/2006/relationships/diagramQuickStyle" Target="../diagrams/quickStyle28.xml"/><Relationship Id="rId9" Type="http://schemas.openxmlformats.org/officeDocument/2006/relationships/diagramColors" Target="../diagrams/colors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3.xml"/><Relationship Id="rId3" Type="http://schemas.openxmlformats.org/officeDocument/2006/relationships/diagramLayout" Target="../diagrams/layout32.xml"/><Relationship Id="rId7" Type="http://schemas.openxmlformats.org/officeDocument/2006/relationships/diagramLayout" Target="../diagrams/layout33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3.xml"/><Relationship Id="rId5" Type="http://schemas.openxmlformats.org/officeDocument/2006/relationships/diagramColors" Target="../diagrams/colors32.xml"/><Relationship Id="rId10" Type="http://schemas.openxmlformats.org/officeDocument/2006/relationships/image" Target="../media/image1.jpeg"/><Relationship Id="rId4" Type="http://schemas.openxmlformats.org/officeDocument/2006/relationships/diagramQuickStyle" Target="../diagrams/quickStyle32.xml"/><Relationship Id="rId9" Type="http://schemas.openxmlformats.org/officeDocument/2006/relationships/diagramColors" Target="../diagrams/colors3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5.xml"/><Relationship Id="rId3" Type="http://schemas.openxmlformats.org/officeDocument/2006/relationships/diagramData" Target="../diagrams/data34.xml"/><Relationship Id="rId7" Type="http://schemas.openxmlformats.org/officeDocument/2006/relationships/diagramData" Target="../diagrams/data3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10" Type="http://schemas.openxmlformats.org/officeDocument/2006/relationships/diagramColors" Target="../diagrams/colors35.xml"/><Relationship Id="rId4" Type="http://schemas.openxmlformats.org/officeDocument/2006/relationships/diagramLayout" Target="../diagrams/layout34.xml"/><Relationship Id="rId9" Type="http://schemas.openxmlformats.org/officeDocument/2006/relationships/diagramQuickStyle" Target="../diagrams/quickStyle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7.xml"/><Relationship Id="rId3" Type="http://schemas.openxmlformats.org/officeDocument/2006/relationships/diagramLayout" Target="../diagrams/layout36.xml"/><Relationship Id="rId7" Type="http://schemas.openxmlformats.org/officeDocument/2006/relationships/diagramLayout" Target="../diagrams/layout37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7.xml"/><Relationship Id="rId5" Type="http://schemas.openxmlformats.org/officeDocument/2006/relationships/diagramColors" Target="../diagrams/colors36.xml"/><Relationship Id="rId10" Type="http://schemas.openxmlformats.org/officeDocument/2006/relationships/image" Target="../media/image1.jpeg"/><Relationship Id="rId4" Type="http://schemas.openxmlformats.org/officeDocument/2006/relationships/diagramQuickStyle" Target="../diagrams/quickStyle36.xml"/><Relationship Id="rId9" Type="http://schemas.openxmlformats.org/officeDocument/2006/relationships/diagramColors" Target="../diagrams/colors3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9.xml"/><Relationship Id="rId3" Type="http://schemas.openxmlformats.org/officeDocument/2006/relationships/diagramLayout" Target="../diagrams/layout38.xml"/><Relationship Id="rId7" Type="http://schemas.openxmlformats.org/officeDocument/2006/relationships/diagramLayout" Target="../diagrams/layout39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39.xml"/><Relationship Id="rId5" Type="http://schemas.openxmlformats.org/officeDocument/2006/relationships/diagramColors" Target="../diagrams/colors38.xml"/><Relationship Id="rId10" Type="http://schemas.openxmlformats.org/officeDocument/2006/relationships/image" Target="../media/image1.jpeg"/><Relationship Id="rId4" Type="http://schemas.openxmlformats.org/officeDocument/2006/relationships/diagramQuickStyle" Target="../diagrams/quickStyle38.xml"/><Relationship Id="rId9" Type="http://schemas.openxmlformats.org/officeDocument/2006/relationships/diagramColors" Target="../diagrams/colors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1.xml"/><Relationship Id="rId3" Type="http://schemas.openxmlformats.org/officeDocument/2006/relationships/diagramData" Target="../diagrams/data40.xml"/><Relationship Id="rId7" Type="http://schemas.openxmlformats.org/officeDocument/2006/relationships/diagramData" Target="../diagrams/data4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0.xml"/><Relationship Id="rId11" Type="http://schemas.openxmlformats.org/officeDocument/2006/relationships/image" Target="../media/image1.jpeg"/><Relationship Id="rId5" Type="http://schemas.openxmlformats.org/officeDocument/2006/relationships/diagramQuickStyle" Target="../diagrams/quickStyle40.xml"/><Relationship Id="rId10" Type="http://schemas.openxmlformats.org/officeDocument/2006/relationships/diagramColors" Target="../diagrams/colors41.xml"/><Relationship Id="rId4" Type="http://schemas.openxmlformats.org/officeDocument/2006/relationships/diagramLayout" Target="../diagrams/layout40.xml"/><Relationship Id="rId9" Type="http://schemas.openxmlformats.org/officeDocument/2006/relationships/diagramQuickStyle" Target="../diagrams/quickStyle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5.xml"/><Relationship Id="rId7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diagramLayout" Target="../diagrams/layout7.xml"/><Relationship Id="rId7" Type="http://schemas.openxmlformats.org/officeDocument/2006/relationships/diagramLayout" Target="../diagrams/layout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1.jpeg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285852" y="0"/>
          <a:ext cx="7643866" cy="4786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72074"/>
            <a:ext cx="7200928" cy="1643074"/>
          </a:xfrm>
        </p:spPr>
        <p:txBody>
          <a:bodyPr>
            <a:normAutofit/>
          </a:bodyPr>
          <a:lstStyle/>
          <a:p>
            <a:pPr algn="l"/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Мини </a:t>
            </a:r>
            <a:r>
              <a:rPr lang="ru-RU" i="1" dirty="0" err="1" smtClean="0">
                <a:solidFill>
                  <a:srgbClr val="7030A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келн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–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чини </a:t>
            </a:r>
            <a:r>
              <a:rPr lang="ru-RU" i="1" dirty="0" err="1" smtClean="0">
                <a:solidFill>
                  <a:srgbClr val="7030A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келн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!</a:t>
            </a:r>
          </a:p>
          <a:p>
            <a:pPr algn="l"/>
            <a:r>
              <a:rPr lang="ru-RU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Хальмг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кел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дасад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дуртхм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toshiba\Desktop\Rt2KD6_4K70=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4857760"/>
            <a:ext cx="214314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toshiba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144" y="0"/>
            <a:ext cx="9188144" cy="6865302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1928794" y="571480"/>
          <a:ext cx="721520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143116"/>
            <a:ext cx="7686700" cy="3983047"/>
          </a:xfrm>
        </p:spPr>
        <p:txBody>
          <a:bodyPr/>
          <a:lstStyle/>
          <a:p>
            <a:r>
              <a:rPr lang="en-US" sz="4000" u="sng" dirty="0" smtClean="0">
                <a:solidFill>
                  <a:srgbClr val="FFC000"/>
                </a:solidFill>
                <a:latin typeface="Times New Roman"/>
                <a:cs typeface="Times New Roman"/>
              </a:rPr>
              <a:t>Y</a:t>
            </a:r>
            <a:r>
              <a:rPr lang="ru-RU" sz="4000" u="sng" dirty="0" err="1" smtClean="0">
                <a:solidFill>
                  <a:srgbClr val="FFC000"/>
                </a:solidFill>
                <a:latin typeface="Times New Roman"/>
                <a:cs typeface="Times New Roman"/>
              </a:rPr>
              <a:t>вл</a:t>
            </a:r>
            <a:endParaRPr lang="ru-RU" sz="4000" u="sng" dirty="0" smtClean="0">
              <a:solidFill>
                <a:srgbClr val="FFC000"/>
              </a:solidFill>
              <a:latin typeface="Times New Roman"/>
              <a:cs typeface="Times New Roman"/>
            </a:endParaRPr>
          </a:p>
          <a:p>
            <a:r>
              <a:rPr lang="ru-RU" dirty="0" err="1" smtClean="0">
                <a:solidFill>
                  <a:srgbClr val="FFC000"/>
                </a:solidFill>
                <a:latin typeface="Times New Roman"/>
                <a:cs typeface="Times New Roman"/>
              </a:rPr>
              <a:t>Цаста</a:t>
            </a:r>
            <a:r>
              <a:rPr lang="ru-RU" dirty="0" smtClean="0">
                <a:solidFill>
                  <a:srgbClr val="FFC000"/>
                </a:solidFill>
                <a:latin typeface="Times New Roman"/>
                <a:cs typeface="Times New Roman"/>
              </a:rPr>
              <a:t>, 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әәхн</a:t>
            </a:r>
            <a:endParaRPr lang="ru-RU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Серг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ә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ә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к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өлдәнә, байрулна</a:t>
            </a:r>
            <a:endParaRPr lang="ru-RU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Бичкдүд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аза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цасар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наадна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БАЙР</a:t>
            </a:r>
          </a:p>
          <a:p>
            <a:pPr>
              <a:buNone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toshiba\Desktop\Rt2KD6_4K70=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92" y="4929198"/>
            <a:ext cx="1925637" cy="169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toshiba\Desktop\stepno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1000100" y="285728"/>
          <a:ext cx="8143900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43051"/>
            <a:ext cx="7686700" cy="3286148"/>
          </a:xfrm>
        </p:spPr>
        <p:txBody>
          <a:bodyPr>
            <a:normAutofit/>
          </a:bodyPr>
          <a:lstStyle/>
          <a:p>
            <a:r>
              <a:rPr lang="ru-RU" sz="4000" u="sng" dirty="0" err="1" smtClean="0">
                <a:solidFill>
                  <a:srgbClr val="C00000"/>
                </a:solidFill>
              </a:rPr>
              <a:t>Цасн</a:t>
            </a:r>
            <a:r>
              <a:rPr lang="ru-RU" u="sng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Чиикт</a:t>
            </a:r>
            <a:r>
              <a:rPr lang="ru-RU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ә, ца</a:t>
            </a:r>
            <a:r>
              <a:rPr lang="en-US" dirty="0" smtClean="0">
                <a:latin typeface="Times New Roman" pitchFamily="18" charset="0"/>
                <a:ea typeface="Verdana"/>
                <a:cs typeface="Times New Roman" pitchFamily="18" charset="0"/>
              </a:rPr>
              <a:t>h</a:t>
            </a:r>
            <a:r>
              <a:rPr lang="ru-RU" dirty="0" smtClean="0">
                <a:latin typeface="Times New Roman" pitchFamily="18" charset="0"/>
                <a:ea typeface="Verdana"/>
                <a:cs typeface="Times New Roman" pitchFamily="18" charset="0"/>
              </a:rPr>
              <a:t>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бүркн</a:t>
            </a:r>
            <a:r>
              <a:rPr lang="ru-RU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ә, гилвкнә</a:t>
            </a:r>
            <a:endParaRPr lang="ru-RU" dirty="0" smtClean="0">
              <a:latin typeface="Times New Roman" pitchFamily="18" charset="0"/>
              <a:ea typeface="Verdana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ea typeface="Verdana"/>
                <a:cs typeface="Times New Roman" pitchFamily="18" charset="0"/>
              </a:rPr>
              <a:t>    </a:t>
            </a:r>
            <a:r>
              <a:rPr lang="en-US" dirty="0">
                <a:latin typeface="Times New Roman" pitchFamily="18" charset="0"/>
                <a:ea typeface="Verdana"/>
                <a:cs typeface="Times New Roman" pitchFamily="18" charset="0"/>
              </a:rPr>
              <a:t>Y</a:t>
            </a:r>
            <a:r>
              <a:rPr lang="ru-RU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влд</a:t>
            </a:r>
            <a:r>
              <a:rPr lang="ru-RU" dirty="0" smtClean="0">
                <a:latin typeface="Times New Roman" pitchFamily="18" charset="0"/>
                <a:ea typeface="Verdana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архайг</a:t>
            </a:r>
            <a:r>
              <a:rPr lang="ru-RU" dirty="0" smtClean="0"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цасн</a:t>
            </a:r>
            <a:r>
              <a:rPr lang="ru-RU" dirty="0" smtClean="0"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орна</a:t>
            </a:r>
            <a:r>
              <a:rPr lang="ru-RU" dirty="0" smtClean="0">
                <a:latin typeface="Times New Roman" pitchFamily="18" charset="0"/>
                <a:ea typeface="Verdana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Ке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ea typeface="Verdana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C:\Users\toshiba\Desktop\Rt2KD6_4K70=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4929198"/>
            <a:ext cx="1925637" cy="169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toshiba\Desktop\images=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3143240" y="214290"/>
          <a:ext cx="6000760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57224" y="4500570"/>
            <a:ext cx="8286776" cy="221457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toshiba\Desktop\Rt2KD6_4K70=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5348466"/>
            <a:ext cx="1428760" cy="125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floraprice.ru/images/2015/04/flow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42" y="3143248"/>
            <a:ext cx="7929638" cy="3714752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/>
        </p:nvGraphicFramePr>
        <p:xfrm>
          <a:off x="0" y="274638"/>
          <a:ext cx="9144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00100" y="1428736"/>
            <a:ext cx="79296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Цасн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әәлҗәнә.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Һазр харлад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, тег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көкрҗәнә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Өдр ут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болна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сө ахрдна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. А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h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ар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цевр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цецгүдин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, но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h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ан –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өвснә үнр каӊкнна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. </a:t>
            </a:r>
            <a:b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</a:b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Күүкүд шовудын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ирл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h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нд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белдҗәнә.Эдн шовудт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гер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кенә.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Шовуд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хорхас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иднә.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Багцин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садын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тәрәнә ур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h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ц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харна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Нарн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икәр халулна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Әмтн гиигн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хувцта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Күүкд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h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аза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байрта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наачана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.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170" name="Picture 2" descr="C:\Users\toshiba\Desktop\Rt2KD6_4K70=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5169471"/>
            <a:ext cx="1430981" cy="125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00100" y="1428736"/>
          <a:ext cx="8143900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1000100" y="214290"/>
          <a:ext cx="8143900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143372" y="3571876"/>
            <a:ext cx="20717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ХАВР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000100" y="274638"/>
          <a:ext cx="8001056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28662" y="1600200"/>
          <a:ext cx="8215338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643306" y="3643314"/>
            <a:ext cx="2786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ХАВР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928662" y="285728"/>
          <a:ext cx="8215338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00100" y="1857364"/>
          <a:ext cx="7929618" cy="500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928662" y="285728"/>
          <a:ext cx="8215338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00100" y="1643050"/>
          <a:ext cx="7686700" cy="5214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shiba\Desktop\96993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7"/>
            <a:ext cx="8143900" cy="3105162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928662" y="214290"/>
          <a:ext cx="8215338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00100" y="4857760"/>
            <a:ext cx="8143900" cy="1857388"/>
          </a:xfrm>
        </p:spPr>
        <p:txBody>
          <a:bodyPr>
            <a:normAutofit/>
          </a:bodyPr>
          <a:lstStyle/>
          <a:p>
            <a:pPr algn="l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toshiba\Desktop\Rt2KD6_4K70=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92" y="3143248"/>
            <a:ext cx="1925637" cy="169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toshiba\Desktop\hello_html_266c38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8072494" cy="5667396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/>
        </p:nvGraphicFramePr>
        <p:xfrm>
          <a:off x="1428728" y="274638"/>
          <a:ext cx="842968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18" name="Picture 2" descr="C:\Users\toshiba\Desktop\Rt2KD6_4K70=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4786322"/>
            <a:ext cx="1925637" cy="16954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1785926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Серҗ</a:t>
            </a:r>
            <a:r>
              <a:rPr lang="ru-RU" sz="24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ңнсн хавр</a:t>
            </a:r>
            <a:r>
              <a:rPr lang="ru-RU" sz="2400" dirty="0" smtClean="0"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давад</a:t>
            </a:r>
            <a:r>
              <a:rPr lang="ru-RU" sz="2400" dirty="0" smtClean="0">
                <a:latin typeface="Times New Roman" pitchFamily="18" charset="0"/>
                <a:ea typeface="Verdana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халун</a:t>
            </a:r>
            <a:r>
              <a:rPr lang="ru-RU" sz="2400" dirty="0" smtClean="0"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зун</a:t>
            </a:r>
            <a:r>
              <a:rPr lang="ru-RU" sz="2400" dirty="0" smtClean="0"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ирнә.</a:t>
            </a:r>
            <a:r>
              <a:rPr lang="ru-RU" sz="2400" dirty="0" smtClean="0"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Зуни</a:t>
            </a:r>
            <a:r>
              <a:rPr lang="ru-RU" sz="2400" dirty="0" smtClean="0"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нарн</a:t>
            </a:r>
            <a:r>
              <a:rPr lang="ru-RU" sz="2400" dirty="0" smtClean="0"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йир</a:t>
            </a:r>
            <a:r>
              <a:rPr lang="ru-RU" sz="2400" dirty="0" smtClean="0"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догшар</a:t>
            </a:r>
            <a:r>
              <a:rPr lang="ru-RU" sz="2400" dirty="0" smtClean="0"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халулна</a:t>
            </a:r>
            <a:r>
              <a:rPr lang="ru-RU" sz="2400" dirty="0" smtClean="0">
                <a:latin typeface="Times New Roman" pitchFamily="18" charset="0"/>
                <a:ea typeface="Verdana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Деерәс нарн</a:t>
            </a:r>
            <a:r>
              <a:rPr lang="ru-RU" sz="2400" dirty="0" smtClean="0"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цонана</a:t>
            </a:r>
            <a:r>
              <a:rPr lang="ru-RU" sz="2400" dirty="0" smtClean="0">
                <a:latin typeface="Times New Roman" pitchFamily="18" charset="0"/>
                <a:ea typeface="Verdana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дорас</a:t>
            </a:r>
            <a:r>
              <a:rPr lang="ru-RU" sz="2400" dirty="0" smtClean="0"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Verdana"/>
                <a:cs typeface="Times New Roman" pitchFamily="18" charset="0"/>
              </a:rPr>
              <a:t>h</a:t>
            </a:r>
            <a:r>
              <a:rPr lang="ru-RU" sz="24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азрин</a:t>
            </a:r>
            <a:r>
              <a:rPr lang="ru-RU" sz="2400" dirty="0" smtClean="0"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халун</a:t>
            </a:r>
            <a:r>
              <a:rPr lang="ru-RU" sz="2400" dirty="0" smtClean="0"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көрсн хәәрнә.</a:t>
            </a:r>
            <a:r>
              <a:rPr lang="ru-RU" sz="2400" dirty="0" smtClean="0">
                <a:latin typeface="Times New Roman" pitchFamily="18" charset="0"/>
                <a:ea typeface="Verdana"/>
                <a:cs typeface="Times New Roman" pitchFamily="18" charset="0"/>
              </a:rPr>
              <a:t> Цуг </a:t>
            </a:r>
            <a:r>
              <a:rPr lang="ru-RU" sz="24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әмтнә тоот</a:t>
            </a:r>
            <a:r>
              <a:rPr lang="ru-RU" sz="2400" dirty="0" smtClean="0">
                <a:latin typeface="Times New Roman" pitchFamily="18" charset="0"/>
                <a:ea typeface="Verdana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сүүдр  хәәнә</a:t>
            </a:r>
            <a:r>
              <a:rPr lang="ru-RU" sz="2400" dirty="0" smtClean="0">
                <a:latin typeface="Times New Roman" pitchFamily="18" charset="0"/>
                <a:ea typeface="Verdana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ea typeface="Verdana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Деер</a:t>
            </a:r>
            <a:r>
              <a:rPr lang="ru-RU" sz="2400" dirty="0" smtClean="0">
                <a:latin typeface="Times New Roman" pitchFamily="18" charset="0"/>
                <a:ea typeface="Verdana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теӊгрт, үүлн уга</a:t>
            </a:r>
            <a:r>
              <a:rPr lang="ru-RU" sz="2400" dirty="0" smtClean="0">
                <a:latin typeface="Times New Roman" pitchFamily="18" charset="0"/>
                <a:ea typeface="Verdana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цеңкр болна</a:t>
            </a:r>
            <a:r>
              <a:rPr lang="ru-RU" sz="2400" dirty="0" smtClean="0">
                <a:latin typeface="Times New Roman" pitchFamily="18" charset="0"/>
                <a:ea typeface="Verdana"/>
                <a:cs typeface="Times New Roman" pitchFamily="18" charset="0"/>
              </a:rPr>
              <a:t>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357166"/>
            <a:ext cx="6758006" cy="142876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Кластер </a:t>
            </a:r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болн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КЛАСТЕР И СИНКВЕЙН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143117"/>
            <a:ext cx="8043890" cy="2286016"/>
          </a:xfrm>
        </p:spPr>
        <p:txBody>
          <a:bodyPr/>
          <a:lstStyle/>
          <a:p>
            <a:pPr lvl="0"/>
            <a:r>
              <a:rPr lang="ru-RU" dirty="0" smtClean="0"/>
              <a:t>Дидактическая игра разработана для детей </a:t>
            </a:r>
            <a:r>
              <a:rPr lang="ru-RU" dirty="0" err="1" smtClean="0"/>
              <a:t>нетитульной</a:t>
            </a:r>
            <a:r>
              <a:rPr lang="ru-RU" dirty="0" smtClean="0"/>
              <a:t> национальностей. </a:t>
            </a:r>
            <a:r>
              <a:rPr lang="ru-RU" dirty="0" smtClean="0"/>
              <a:t>Способствует</a:t>
            </a:r>
            <a:r>
              <a:rPr lang="ru-RU" dirty="0" smtClean="0"/>
              <a:t>   </a:t>
            </a:r>
            <a:r>
              <a:rPr lang="ru-RU" dirty="0" smtClean="0"/>
              <a:t>для развития устной </a:t>
            </a:r>
            <a:r>
              <a:rPr lang="ru-RU" dirty="0" smtClean="0"/>
              <a:t>и письменной речи калмыцкого языка.  </a:t>
            </a:r>
            <a:endParaRPr lang="ru-RU" dirty="0"/>
          </a:p>
        </p:txBody>
      </p:sp>
      <p:pic>
        <p:nvPicPr>
          <p:cNvPr id="1027" name="Picture 3" descr="C:\Users\toshiba\Desktop\Rt2KD6_4K70=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214818"/>
            <a:ext cx="2643206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000100" y="214290"/>
          <a:ext cx="81439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000100" y="1500174"/>
          <a:ext cx="8143900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Picture 2" descr="C:\Users\toshiba\Desktop\Rt2KD6_4K70=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16" y="1643050"/>
            <a:ext cx="1925637" cy="169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1071546"/>
          <a:ext cx="864399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1000100" y="214290"/>
          <a:ext cx="8143900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Picture 2" descr="C:\Users\toshiba\Desktop\Rt2KD6_4K70=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18363" y="4929198"/>
            <a:ext cx="1925637" cy="169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642918"/>
          <a:ext cx="8572560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2143108" y="285728"/>
          <a:ext cx="6786610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Picture 2" descr="C:\Users\toshiba\Desktop\Rt2KD6_4K70=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57950" y="5000636"/>
            <a:ext cx="1925637" cy="169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toshiba\Desktop\скачанные файлы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8143932" cy="6429420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714348" y="285729"/>
          <a:ext cx="8429652" cy="928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00100" y="4643446"/>
            <a:ext cx="8143900" cy="2214554"/>
          </a:xfrm>
        </p:spPr>
        <p:txBody>
          <a:bodyPr>
            <a:noAutofit/>
          </a:bodyPr>
          <a:lstStyle/>
          <a:p>
            <a:pPr algn="l"/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toshiba\Desktop\Rt2KD6_4K70=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4857760"/>
            <a:ext cx="1925637" cy="169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 descr="C:\Users\toshiba\Desktop\os-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858280" cy="6148885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85786" y="1600201"/>
            <a:ext cx="7901014" cy="197167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Намр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җилин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әәхн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кем.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Намр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бас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медмҗән  уга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h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ар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ирнә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Халун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ном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h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рна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батхн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бөкүн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ба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h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рна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Зәрм ур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h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а 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модд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улан,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цевр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хамтхасдар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кеерсн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бәәнә.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Теңгрт  хар-хар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үүлн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ар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үзгәс һарч ирәд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киитн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хар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хур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асхад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орна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C:\Users\toshiba\Desktop\Rt2KD6_4K70=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92" y="4857760"/>
            <a:ext cx="1925637" cy="169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0"/>
          <a:ext cx="8229600" cy="1417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9144000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Picture 2" descr="C:\Users\toshiba\Desktop\Rt2KD6_4K70=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86644" y="214290"/>
            <a:ext cx="1639885" cy="1443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toshiba\Desktop\os-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8215370" cy="6148885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43042" y="3929066"/>
            <a:ext cx="2016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НАМР</a:t>
            </a:r>
            <a:endParaRPr lang="ru-RU" sz="54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3316" name="i-main-pic" descr="Картинка 6 из 6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2627313" y="2636838"/>
            <a:ext cx="352901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Йиртмҗ</a:t>
            </a:r>
            <a:endParaRPr lang="ru-RU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" name="Picture 2" descr="C:\Users\toshiba\Desktop\Rt2KD6_4K70=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5243689"/>
            <a:ext cx="1711323" cy="1506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857224" y="274638"/>
          <a:ext cx="8286776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1600200"/>
          <a:ext cx="8929718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Picture 2" descr="C:\Users\toshiba\Desktop\Rt2KD6_4K70=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86644" y="5243690"/>
            <a:ext cx="1568447" cy="1380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rgbClr val="92D050">
                <a:alpha val="72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1571604" y="274638"/>
          <a:ext cx="7358114" cy="511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16200000">
            <a:off x="-2357473" y="2928947"/>
            <a:ext cx="6643711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7030A0"/>
                </a:solidFill>
              </a:rPr>
              <a:t>                  КЛАСТЕР</a:t>
            </a:r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7" name="Picture 2" descr="C:\Users\toshiba\Desktop\Rt2KD6_4K70=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47200" y="214290"/>
            <a:ext cx="1379329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oshiba\Desktop\0026-026-Sinkvej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87868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Users\toshiba\Desktop\Rt2KD6_4K70=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214291"/>
            <a:ext cx="1857356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toshiba\Desktop\7145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8143932" cy="685800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3071802" y="274638"/>
          <a:ext cx="5357850" cy="868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9" name="Содержимое 28"/>
          <p:cNvGraphicFramePr>
            <a:graphicFrameLocks noGrp="1"/>
          </p:cNvGraphicFramePr>
          <p:nvPr>
            <p:ph idx="1"/>
          </p:nvPr>
        </p:nvGraphicFramePr>
        <p:xfrm>
          <a:off x="457200" y="2428868"/>
          <a:ext cx="8229600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8" name="Picture 2" descr="C:\Users\toshiba\Desktop\Rt2KD6_4K70=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00100" y="214290"/>
            <a:ext cx="1379329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928662" y="274638"/>
          <a:ext cx="821533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toshiba\Desktop\Claster K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1357298"/>
            <a:ext cx="8286776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000100" y="274638"/>
          <a:ext cx="81439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Содержимое 3" descr="C:\Users\toshiba\Desktop\документы ворд\Новая папка (2)\stihi_pro_prirodu.jpg"/>
          <p:cNvPicPr>
            <a:picLocks noGrp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00100" y="1428736"/>
            <a:ext cx="792961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1285852" y="1571588"/>
          <a:ext cx="7858148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toshiba\Desktop\45-silnyi-sne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06" y="1"/>
            <a:ext cx="9150906" cy="6852828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928662" y="285728"/>
          <a:ext cx="8215338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00100" y="1214422"/>
            <a:ext cx="7929618" cy="5643578"/>
          </a:xfrm>
          <a:prstGeom prst="ellipse">
            <a:avLst/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Picture 3" descr="C:\Users\toshiba\Desktop\Rt2KD6_4K70=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02150" y="5522978"/>
            <a:ext cx="1941850" cy="1335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7" name="Picture 1" descr="C:\Users\toshiba\Desktop\45-silnyi-sne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75" r="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928662" y="2285992"/>
            <a:ext cx="7858180" cy="142876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Заяна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альхан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делгв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Альхн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деернь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умш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цасн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унв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Умш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цасн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әәхн.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Умш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цасн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зур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h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ан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талта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Умш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цасн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ца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h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ан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мөӊгн  одн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бәәдлтә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285984" y="274638"/>
          <a:ext cx="664373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3" descr="C:\Users\toshiba\Desktop\Rt2KD6_4K70=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3786190"/>
            <a:ext cx="2493871" cy="171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643042" y="214290"/>
          <a:ext cx="7286676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643050"/>
          <a:ext cx="8643998" cy="52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00562" y="3571876"/>
            <a:ext cx="20717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toshiba\Desktop\Rt2KD6_4K70=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596" y="1714488"/>
            <a:ext cx="1925637" cy="169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toshiba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12" y="0"/>
            <a:ext cx="9097188" cy="685800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1000100" y="214290"/>
          <a:ext cx="814390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43050"/>
            <a:ext cx="7858180" cy="2928958"/>
          </a:xfrm>
        </p:spPr>
        <p:txBody>
          <a:bodyPr>
            <a:normAutofit lnSpcReduction="10000"/>
          </a:bodyPr>
          <a:lstStyle/>
          <a:p>
            <a:r>
              <a:rPr lang="en-US" sz="4000" u="sng" dirty="0" smtClean="0">
                <a:solidFill>
                  <a:schemeClr val="bg1"/>
                </a:solidFill>
                <a:latin typeface="Times New Roman"/>
                <a:cs typeface="Times New Roman"/>
              </a:rPr>
              <a:t>Y</a:t>
            </a:r>
            <a:r>
              <a:rPr lang="ru-RU" sz="4000" u="sng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вл</a:t>
            </a:r>
            <a:endParaRPr lang="ru-RU" sz="4000" u="sng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ru-RU" dirty="0" err="1" smtClean="0">
                <a:latin typeface="Times New Roman"/>
                <a:cs typeface="Times New Roman"/>
              </a:rPr>
              <a:t>Ца</a:t>
            </a:r>
            <a:r>
              <a:rPr lang="en-US" dirty="0" smtClean="0">
                <a:latin typeface="Times New Roman"/>
                <a:cs typeface="Times New Roman"/>
              </a:rPr>
              <a:t>h</a:t>
            </a:r>
            <a:r>
              <a:rPr lang="ru-RU" dirty="0" smtClean="0">
                <a:latin typeface="Times New Roman"/>
                <a:cs typeface="Times New Roman"/>
              </a:rPr>
              <a:t>ан, </a:t>
            </a:r>
            <a:r>
              <a:rPr lang="ru-RU" dirty="0" err="1" smtClean="0">
                <a:latin typeface="Times New Roman"/>
                <a:cs typeface="Times New Roman"/>
              </a:rPr>
              <a:t>киитн</a:t>
            </a:r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Киитрүлн</a:t>
            </a:r>
            <a:r>
              <a:rPr lang="ru-RU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ә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, шуур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лна</a:t>
            </a:r>
            <a:r>
              <a:rPr lang="ru-RU" dirty="0" smtClean="0">
                <a:latin typeface="Times New Roman" pitchFamily="18" charset="0"/>
                <a:ea typeface="Verdana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байрулна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киитн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салькн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үл</a:t>
            </a:r>
            <a:r>
              <a:rPr lang="ru-RU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әнә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йдл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Users\toshiba\Desktop\Rt2KD6_4K70=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4071942"/>
            <a:ext cx="1925637" cy="169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1011</TotalTime>
  <Words>494</Words>
  <Application>Microsoft Office PowerPoint</Application>
  <PresentationFormat>Экран (4:3)</PresentationFormat>
  <Paragraphs>148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Кластер болн Синквейн КЛАСТЕР И СИНКВЕЙН</vt:lpstr>
      <vt:lpstr> </vt:lpstr>
      <vt:lpstr>Слайд 4</vt:lpstr>
      <vt:lpstr>Слайд 5</vt:lpstr>
      <vt:lpstr>Слайд 6</vt:lpstr>
      <vt:lpstr> </vt:lpstr>
      <vt:lpstr>Слайд 8</vt:lpstr>
      <vt:lpstr>Слайд 9</vt:lpstr>
      <vt:lpstr>Слайд 10</vt:lpstr>
      <vt:lpstr>Слайд 11</vt:lpstr>
      <vt:lpstr>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 </vt:lpstr>
      <vt:lpstr>Слайд 21</vt:lpstr>
      <vt:lpstr>Слайд 22</vt:lpstr>
      <vt:lpstr>Слайд 23</vt:lpstr>
      <vt:lpstr>Слайд 24</vt:lpstr>
      <vt:lpstr>Слайд 25</vt:lpstr>
      <vt:lpstr>Слайд 26</vt:lpstr>
      <vt:lpstr> </vt:lpstr>
      <vt:lpstr>Слайд 28</vt:lpstr>
      <vt:lpstr>                  КЛАСТЕР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toshiba</dc:creator>
  <cp:lastModifiedBy>toshiba</cp:lastModifiedBy>
  <cp:revision>102</cp:revision>
  <dcterms:created xsi:type="dcterms:W3CDTF">2015-12-11T13:25:29Z</dcterms:created>
  <dcterms:modified xsi:type="dcterms:W3CDTF">2015-12-13T20:12:03Z</dcterms:modified>
</cp:coreProperties>
</file>