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6" r:id="rId5"/>
    <p:sldId id="261" r:id="rId6"/>
    <p:sldId id="260" r:id="rId7"/>
    <p:sldId id="264" r:id="rId8"/>
    <p:sldId id="265" r:id="rId9"/>
    <p:sldId id="268" r:id="rId10"/>
    <p:sldId id="269" r:id="rId11"/>
    <p:sldId id="263" r:id="rId12"/>
    <p:sldId id="262" r:id="rId13"/>
    <p:sldId id="270" r:id="rId14"/>
    <p:sldId id="271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5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6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1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9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2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4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2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0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4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170D4-0CB4-4759-A6BD-BB3D33396160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1E8A7-19F2-4810-8F74-D74CE661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1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rosti.ru/patterns/00/02/fd/466a9795f8/%D0%BA%D0%BB3-1.jpg" TargetMode="External"/><Relationship Id="rId13" Type="http://schemas.openxmlformats.org/officeDocument/2006/relationships/hyperlink" Target="http://school7-os.ucoz.ru/_nw/2/32413782.jpg" TargetMode="External"/><Relationship Id="rId3" Type="http://schemas.openxmlformats.org/officeDocument/2006/relationships/hyperlink" Target="http://cs419331.vk.me/v419331088/4495/ES2MFVfcgpY.jpg" TargetMode="External"/><Relationship Id="rId7" Type="http://schemas.openxmlformats.org/officeDocument/2006/relationships/hyperlink" Target="http://www.pics-zone.ru/img.php?url=http://images5/409473Vodoley.jpg.jpg" TargetMode="External"/><Relationship Id="rId12" Type="http://schemas.openxmlformats.org/officeDocument/2006/relationships/hyperlink" Target="https://im2-turu.yandex.net40b5be19a68fd4ef399f71407e&amp;n=33&amp;h=190&amp;w=254/" TargetMode="External"/><Relationship Id="rId2" Type="http://schemas.openxmlformats.org/officeDocument/2006/relationships/hyperlink" Target="http://newpix.ru/wp-content/uploads/2015/11/2016_year_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9.ifotki.info/org/6c2cc01de0250044b1d9bd1db7e0cf6bc81d698978047.jpg" TargetMode="External"/><Relationship Id="rId11" Type="http://schemas.openxmlformats.org/officeDocument/2006/relationships/hyperlink" Target="http://otvet.imgsmail.ru/download/f5d1aa83b2159da8e877a66a6c77_i-405.jpg" TargetMode="External"/><Relationship Id="rId5" Type="http://schemas.openxmlformats.org/officeDocument/2006/relationships/hyperlink" Target="http://player.myshared.ru/562856/data/images/img23.jpg" TargetMode="External"/><Relationship Id="rId15" Type="http://schemas.openxmlformats.org/officeDocument/2006/relationships/hyperlink" Target="http://www.playcast.ru/uploads/2014/12/31/11376413.gif" TargetMode="External"/><Relationship Id="rId10" Type="http://schemas.openxmlformats.org/officeDocument/2006/relationships/hyperlink" Target="http://posmeshi.narod.ru/goroskop/vesy1.gif" TargetMode="External"/><Relationship Id="rId4" Type="http://schemas.openxmlformats.org/officeDocument/2006/relationships/hyperlink" Target="http://slovovolyni.com/admin/files/images/news/34266_1.jpg" TargetMode="External"/><Relationship Id="rId9" Type="http://schemas.openxmlformats.org/officeDocument/2006/relationships/hyperlink" Target="http://f9.ifotki.info/org/53317e5227d657868c981dcd1f96514cc81d698978047.jpg" TargetMode="External"/><Relationship Id="rId14" Type="http://schemas.openxmlformats.org/officeDocument/2006/relationships/hyperlink" Target="http://astrorok.ru/scr/index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4632" cy="305177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Гороскоп на Новый год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Щербакова Е.В.</a:t>
            </a:r>
            <a:br>
              <a:rPr lang="ru-RU" dirty="0" smtClean="0"/>
            </a:br>
            <a:r>
              <a:rPr lang="ru-RU" dirty="0" smtClean="0"/>
              <a:t>МАОУ СОШ № 2</a:t>
            </a:r>
          </a:p>
          <a:p>
            <a:pPr algn="l"/>
            <a:r>
              <a:rPr lang="ru-RU" dirty="0" err="1" smtClean="0"/>
              <a:t>Г.Реж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14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Стрелец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1286725" cy="13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492896"/>
            <a:ext cx="6750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Исполнение желаний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Ждёт Стрельцов весь этот год.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Будьте ближе  вы с друзьями,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Год удачу принесёт.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6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Козерог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1787691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564905"/>
            <a:ext cx="6606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Козероги жизни рады,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Новый год несёт награды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Всем, кто в жизни  не боится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Только к лучшему стремиться.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Водолей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163218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348880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Для Водолеев Новый год</a:t>
            </a:r>
          </a:p>
          <a:p>
            <a:r>
              <a:rPr lang="ru-RU" sz="3200" dirty="0">
                <a:solidFill>
                  <a:srgbClr val="C00000"/>
                </a:solidFill>
              </a:rPr>
              <a:t>Событий массу принесёт.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Вас перемены ожидают,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Весь год активным быть желают.</a:t>
            </a:r>
          </a:p>
        </p:txBody>
      </p:sp>
    </p:spTree>
    <p:extLst>
      <p:ext uri="{BB962C8B-B14F-4D97-AF65-F5344CB8AC3E}">
        <p14:creationId xmlns:p14="http://schemas.microsoft.com/office/powerpoint/2010/main" val="16628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Рыбы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1883700" cy="14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420888"/>
            <a:ext cx="6750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Жизнь изменится для Рыб,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Год сулит вам много сил!</a:t>
            </a:r>
          </a:p>
          <a:p>
            <a:r>
              <a:rPr lang="ru-RU" sz="3200" dirty="0">
                <a:solidFill>
                  <a:srgbClr val="C00000"/>
                </a:solidFill>
              </a:rPr>
              <a:t>Сбудутся мечты у вас,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Не упустите в жизни </a:t>
            </a:r>
            <a:r>
              <a:rPr lang="ru-RU" sz="3200" dirty="0" smtClean="0">
                <a:solidFill>
                  <a:srgbClr val="C00000"/>
                </a:solidFill>
              </a:rPr>
              <a:t>шанс!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3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14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Интернет-источники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>
                <a:hlinkClick r:id="rId2"/>
              </a:rPr>
              <a:t>http://newpix.ru/wp-content/uploads/2015/11/2016_year_03.jpg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http://cs419331.vk.me/v419331088/4495/ES2MFVfcgpY.jpg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http://slovovolyni.com/admin/files/images/news/34266_1.jpg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http://player.myshared.ru/562856/data/images/img23.jpg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http://f9.ifotki.info/org/6c2cc01de0250044b1d9bd1db7e0cf6bc81d698978047.jpg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http://www.pics-zone.ru/img.php?url=http://images5/409473Vodoley.jpg.jpg</a:t>
            </a:r>
            <a:endParaRPr lang="ru-RU" sz="1800" dirty="0" smtClean="0"/>
          </a:p>
          <a:p>
            <a:r>
              <a:rPr lang="en-US" sz="1800" dirty="0" smtClean="0">
                <a:hlinkClick r:id="rId8"/>
              </a:rPr>
              <a:t>http://crosti.ru/patterns/00/02/fd/466a9795f8/%D0%BA%D0%BB3-1.jpg</a:t>
            </a:r>
            <a:endParaRPr lang="ru-RU" sz="1800" dirty="0" smtClean="0"/>
          </a:p>
          <a:p>
            <a:r>
              <a:rPr lang="en-US" sz="1800" dirty="0" smtClean="0">
                <a:hlinkClick r:id="rId9"/>
              </a:rPr>
              <a:t>http://f9.ifotki.info/org/53317e5227d657868c981dcd1f96514cc81d698978047.jpg</a:t>
            </a:r>
            <a:endParaRPr lang="ru-RU" sz="1800" dirty="0" smtClean="0"/>
          </a:p>
          <a:p>
            <a:r>
              <a:rPr lang="en-US" sz="1800" dirty="0" smtClean="0">
                <a:hlinkClick r:id="rId10"/>
              </a:rPr>
              <a:t>http://posmeshi.narod.ru/goroskop/vesy1.gif</a:t>
            </a:r>
            <a:endParaRPr lang="ru-RU" sz="1800" dirty="0" smtClean="0"/>
          </a:p>
          <a:p>
            <a:r>
              <a:rPr lang="en-US" sz="1800" dirty="0" smtClean="0">
                <a:hlinkClick r:id="rId11"/>
              </a:rPr>
              <a:t>http://otvet.imgsmail.ru/download/f5d1aa83b2159da8e877a66a6c77_i-405.jpg</a:t>
            </a:r>
            <a:endParaRPr lang="ru-RU" sz="1800" dirty="0" smtClean="0"/>
          </a:p>
          <a:p>
            <a:r>
              <a:rPr lang="en-US" sz="1800" dirty="0" smtClean="0">
                <a:hlinkClick r:id="rId12"/>
              </a:rPr>
              <a:t>https://im2-turu.yandex.net40b5be19a68fd4ef399f71407e&amp;n=33&amp;h=190&amp;w=254</a:t>
            </a:r>
            <a:endParaRPr lang="ru-RU" sz="1800" dirty="0" smtClean="0"/>
          </a:p>
          <a:p>
            <a:r>
              <a:rPr lang="en-US" sz="1800" dirty="0" smtClean="0">
                <a:hlinkClick r:id="rId13"/>
              </a:rPr>
              <a:t>http://school7-os.ucoz.ru/_nw/2/32413782.jpg</a:t>
            </a:r>
            <a:endParaRPr lang="ru-RU" sz="1800" dirty="0" smtClean="0"/>
          </a:p>
          <a:p>
            <a:r>
              <a:rPr lang="en-US" sz="1800" dirty="0">
                <a:hlinkClick r:id="rId14"/>
              </a:rPr>
              <a:t>http://</a:t>
            </a:r>
            <a:r>
              <a:rPr lang="en-US" sz="1800" dirty="0" smtClean="0">
                <a:hlinkClick r:id="rId14"/>
              </a:rPr>
              <a:t>astrorok.ru/scr/index.php</a:t>
            </a:r>
            <a:endParaRPr lang="ru-RU" sz="1800" dirty="0" smtClean="0"/>
          </a:p>
          <a:p>
            <a:r>
              <a:rPr lang="en-US" sz="1800" dirty="0">
                <a:hlinkClick r:id="rId15"/>
              </a:rPr>
              <a:t>http://</a:t>
            </a:r>
            <a:r>
              <a:rPr lang="en-US" sz="1800" dirty="0" smtClean="0">
                <a:hlinkClick r:id="rId15"/>
              </a:rPr>
              <a:t>www.playcast.ru/uploads/2014/12/31/11376413.gif</a:t>
            </a:r>
            <a:endParaRPr lang="ru-RU" sz="1800" smtClean="0"/>
          </a:p>
          <a:p>
            <a:pPr marL="0" indent="0">
              <a:buNone/>
            </a:pP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1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Овен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1491674" cy="148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420888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Для Овнов в жизни нет преграды.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Но расслабляться вам нельзя: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 грядущий год – год Обезьяны –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Вам ближе быть должна семья.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8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Телец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156539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36912"/>
            <a:ext cx="6318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Череда забот, проблем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Вас оставит насовсем.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Долгожданный позитив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От Обезьяны ждите вы.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Близнецы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32" y="332656"/>
            <a:ext cx="12439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492896"/>
            <a:ext cx="6336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Ждут Близнецов большие перемены: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Сюрпризы, трудности вам встретятся не раз.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Но главное для вас – в себя поверить,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Тогда всё в жизни сбудется у вас.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0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1080120" cy="153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967335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Вам Обезьяна обещает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Достатка много и любви.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Год этот встречу предвещает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С тем, с кем давно знакомы вы.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1762843" cy="132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348880"/>
            <a:ext cx="6534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Львов перемены ждут весь год.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Стремитесь избегать невзгод,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Своё здоровье укрепляйте,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С друзьями связи не теряйте!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035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1042949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828836"/>
            <a:ext cx="6534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год Обезьяны Деву ждут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Очаг домашний и уют,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Друзья, признанье и удача –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Всё только так, а не иначе.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60" y="332656"/>
            <a:ext cx="1411500" cy="14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420888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Весам, уверенным в себе,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Не стоит опасаться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Каких-то перемен в судьбе.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Всё будет получаться!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535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Скорпион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163647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348880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Быть активным Скорпионам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Предвещает Новый год.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Пик энергии весною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Обезьяна принесёт.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26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297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Гороскоп на Новый год</vt:lpstr>
      <vt:lpstr>Овен</vt:lpstr>
      <vt:lpstr>Телец</vt:lpstr>
      <vt:lpstr>Близнецы</vt:lpstr>
      <vt:lpstr>Рак</vt:lpstr>
      <vt:lpstr>Лев</vt:lpstr>
      <vt:lpstr>Дева</vt:lpstr>
      <vt:lpstr>Весы</vt:lpstr>
      <vt:lpstr>Скорпион</vt:lpstr>
      <vt:lpstr>Стрелец</vt:lpstr>
      <vt:lpstr>Козерог</vt:lpstr>
      <vt:lpstr>Водолей</vt:lpstr>
      <vt:lpstr>Рыбы</vt:lpstr>
      <vt:lpstr>Презентация PowerPoint</vt:lpstr>
      <vt:lpstr>Интернет-источники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19</cp:revision>
  <dcterms:created xsi:type="dcterms:W3CDTF">2015-12-09T13:42:00Z</dcterms:created>
  <dcterms:modified xsi:type="dcterms:W3CDTF">2016-01-03T11:33:06Z</dcterms:modified>
</cp:coreProperties>
</file>