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5FC3C-5C8A-499D-8225-A85B7E5AB83F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4BC-8408-461A-B763-A81970A43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6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https://im1-tub-ru.yandex.net/i?id=406386016619fdd64f2f3a950710685d&amp;n=33&amp;h=190&amp;w=140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4BC-8408-461A-B763-A81970A43DA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9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9F38-7BC3-4F24-8BA4-061DC1BA04F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F9F6A-BC7A-45FD-90AE-7EDEFAF8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9F38-7BC3-4F24-8BA4-061DC1BA04F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F9F6A-BC7A-45FD-90AE-7EDEFAF8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2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9F38-7BC3-4F24-8BA4-061DC1BA04F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F9F6A-BC7A-45FD-90AE-7EDEFAF8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9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9F38-7BC3-4F24-8BA4-061DC1BA04F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F9F6A-BC7A-45FD-90AE-7EDEFAF8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9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9F38-7BC3-4F24-8BA4-061DC1BA04F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F9F6A-BC7A-45FD-90AE-7EDEFAF8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7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9F38-7BC3-4F24-8BA4-061DC1BA04F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F9F6A-BC7A-45FD-90AE-7EDEFAF8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7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9F38-7BC3-4F24-8BA4-061DC1BA04F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F9F6A-BC7A-45FD-90AE-7EDEFAF8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9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9F38-7BC3-4F24-8BA4-061DC1BA04F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F9F6A-BC7A-45FD-90AE-7EDEFAF8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9F38-7BC3-4F24-8BA4-061DC1BA04F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F9F6A-BC7A-45FD-90AE-7EDEFAF8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6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9F38-7BC3-4F24-8BA4-061DC1BA04F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F9F6A-BC7A-45FD-90AE-7EDEFAF8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1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9F38-7BC3-4F24-8BA4-061DC1BA04F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F9F6A-BC7A-45FD-90AE-7EDEFAF8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E9F38-7BC3-4F24-8BA4-061DC1BA04F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F9F6A-BC7A-45FD-90AE-7EDEFAF8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3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ycast.ru/uploads/2013/11/24/6648736.jpg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://seeker9.com/wp/uploads/2011/12/valentine-background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stol.com.ua/download.1680x1050/nastol.com.ua-74435.jpg" TargetMode="External"/><Relationship Id="rId5" Type="http://schemas.openxmlformats.org/officeDocument/2006/relationships/hyperlink" Target="http://cs4678.vk.me/u30426165/119524522/z_32475f4b.jpg" TargetMode="External"/><Relationship Id="rId4" Type="http://schemas.openxmlformats.org/officeDocument/2006/relationships/hyperlink" Target="http://i048.radikal.ru/1001/1a/438543416c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Рождественские притчи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Щербакова Е.В.</a:t>
            </a:r>
          </a:p>
          <a:p>
            <a:r>
              <a:rPr lang="ru-RU" dirty="0" smtClean="0"/>
              <a:t>МАОУ СОШ № 2</a:t>
            </a:r>
          </a:p>
          <a:p>
            <a:r>
              <a:rPr lang="ru-RU" dirty="0" err="1" smtClean="0"/>
              <a:t>Г.РЕж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3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035496"/>
            <a:ext cx="822960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Однажды родители не выдержали и пришли к нему: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Ты мудрый и добрый человек, зачем же ты даришь нашим детям хрупкие игрушки? Они горько плачут, когда игрушки ломаются.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- Пройдет совсем немного лет, - улыбнулся мудрец, - и кто-то подарит им свое сердце. Может быть, с моей помощью они научатся обращаться с этим бесценным даром бережнее.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8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Настоящая любовь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Дочь как-то спросила у матери, как отличить настоящую любовь от подделки.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 Это очень просто, - ответила мать, - «...потому что люблю!» - это истинная любовь. «Люблю, потому что...» - это подделка.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4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Интернет-источники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4"/>
              </a:rPr>
              <a:t>http://i048.radikal.ru/1001/1a/438543416c3.jpg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http://cs4678.vk.me/u30426165/119524522/z_32475f4b.jpg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http://www.nastol.com.ua/download.1680x1050/nastol.com.ua-74435.jpg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http://seeker9.com/wp/uploads/2011/12/valentine-background.jpg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http://www.playcast.ru/uploads/2013/11/24/6648736.jpg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7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Две снежинки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Накануне Рождества шел пушистый снег, создавая праздничное и торжественное настроение. Погода была безветренной, поэтому большие резные снежинки, неспешно кружась в причудливом танце и сверкая в огнях уличных фонарей, медленно приближались к земле.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6034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Две снежинки, летели рядом. Взявшись за руки, они затеяли разговор: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— Как прекрасно парить в воздухе, наслаждаясь полетом! — радостно проговорила первая снежинка.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— Мы не парим, а просто падаем, – грустно констатировала вторая.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4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3154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— Как только мы встретимся с землей, мы превратимся в красивое, белое и пушистое покрывало!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— Нет, мы, снежинки, летим навстречу своей гибели, на земле люди нас просто растопчут.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— Весной мы станем звонкими ручьями и устремимся к океану. Мы будем жить вечно! – улыбаясь, сказала первая снежинка.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— Нет, весной мы почернеем, растаем и исчезнем навсегда, — возразила вторая снежинка.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Так, приближаясь к земле, они закончили свою беседу и разжали руки. И каждая из снежинок полетела навстречу своей судьбе, той, которую выбрала сама!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7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Размышления о прошлом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В канун Рождества муж и жена оценивали год, который приближался к концу. За обедом в ресторане муж стал жаловаться на то, что пошёл не тем путём, по которому, по его мнению, он должен был пойти.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1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4594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04656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Жена пристально смотрела на рождественскую ёлку, украшавшую ресторан. Муж подумал, что она больше не заинтересована в разговоре, и сменил тему: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6754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— Ну не чудесные ли лампочки на ёлке! — сказал он.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— Да, это так, — ответила жена. — Но если ты посмотришь более пристально, то увидишь, что среди дюжины лампочек есть одна, которая перегорела. Мне кажется что, вместо того, чтобы смотреть на прошлый год с точки зрения дюжины благословений, осветивших его, ты зациклился на единственной лампочке, которая ничего не освещает.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Хрупкое сердце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одном селении жил мудрец. Он любил детей и часто дарил им что-нибудь, но всегда это были очень хрупкие предметы. Дети старались обращаться с ними осторожно, но их новые игрушки часто ломались, и они очень горевали. Мудрец снова дарил им игрушки, но еще более хрупкие. </a:t>
            </a:r>
          </a:p>
        </p:txBody>
      </p:sp>
    </p:spTree>
    <p:extLst>
      <p:ext uri="{BB962C8B-B14F-4D97-AF65-F5344CB8AC3E}">
        <p14:creationId xmlns:p14="http://schemas.microsoft.com/office/powerpoint/2010/main" val="26021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529</Words>
  <Application>Microsoft Office PowerPoint</Application>
  <PresentationFormat>Экран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Рождественские притчи</vt:lpstr>
      <vt:lpstr>Две снежинки</vt:lpstr>
      <vt:lpstr>Презентация PowerPoint</vt:lpstr>
      <vt:lpstr>Презентация PowerPoint</vt:lpstr>
      <vt:lpstr>Презентация PowerPoint</vt:lpstr>
      <vt:lpstr>Размышления о прошлом</vt:lpstr>
      <vt:lpstr>Презентация PowerPoint</vt:lpstr>
      <vt:lpstr>Презентация PowerPoint</vt:lpstr>
      <vt:lpstr>Хрупкое сердце</vt:lpstr>
      <vt:lpstr>Презентация PowerPoint</vt:lpstr>
      <vt:lpstr> Настоящая любовь</vt:lpstr>
      <vt:lpstr>Интернет-источники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притчи</dc:title>
  <dc:creator>Samsung</dc:creator>
  <cp:lastModifiedBy>Samsung</cp:lastModifiedBy>
  <cp:revision>7</cp:revision>
  <dcterms:created xsi:type="dcterms:W3CDTF">2015-12-15T17:13:37Z</dcterms:created>
  <dcterms:modified xsi:type="dcterms:W3CDTF">2015-12-15T18:25:20Z</dcterms:modified>
</cp:coreProperties>
</file>