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  <a:ln>
            <a:noFill/>
          </a:ln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0091C4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91C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0091C4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91C4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0091C4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91C4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0091C4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Тема20</Template>
  <TotalTime>11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Тема20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6</cp:revision>
  <dcterms:created xsi:type="dcterms:W3CDTF">2016-01-08T18:04:55Z</dcterms:created>
  <dcterms:modified xsi:type="dcterms:W3CDTF">2016-01-09T05:39:41Z</dcterms:modified>
</cp:coreProperties>
</file>