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1A86-E90A-42AD-9D1C-963718256EC9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BCA1-078C-4468-A3D4-20AA09573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muzyka%20Urala%20Idel'baeva%20-%20Izgelek%20Maturlyk%20Mohabbat.mp3" TargetMode="Externa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0942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45"/>
            <a:ext cx="9144000" cy="6862289"/>
          </a:xfrm>
          <a:prstGeom prst="rect">
            <a:avLst/>
          </a:prstGeom>
        </p:spPr>
      </p:pic>
      <p:pic>
        <p:nvPicPr>
          <p:cNvPr id="5" name="Рисунок 4" descr="IMG_1626.jpg"/>
          <p:cNvPicPr>
            <a:picLocks noChangeAspect="1"/>
          </p:cNvPicPr>
          <p:nvPr/>
        </p:nvPicPr>
        <p:blipFill>
          <a:blip r:embed="rId3" cstate="print"/>
          <a:srcRect t="2353" r="9045" b="11765"/>
          <a:stretch>
            <a:fillRect/>
          </a:stretch>
        </p:blipFill>
        <p:spPr>
          <a:xfrm>
            <a:off x="1000100" y="642918"/>
            <a:ext cx="4387076" cy="552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459041"/>
            <a:ext cx="4643470" cy="1470025"/>
          </a:xfrm>
        </p:spPr>
        <p:txBody>
          <a:bodyPr>
            <a:normAutofit fontScale="90000"/>
          </a:bodyPr>
          <a:lstStyle/>
          <a:p>
            <a:r>
              <a:rPr lang="ba-RU" dirty="0" smtClean="0">
                <a:solidFill>
                  <a:srgbClr val="0070C0"/>
                </a:solidFill>
              </a:rPr>
              <a:t>Шәрәфетдинова</a:t>
            </a:r>
            <a:br>
              <a:rPr lang="ba-RU" dirty="0" smtClean="0">
                <a:solidFill>
                  <a:srgbClr val="0070C0"/>
                </a:solidFill>
              </a:rPr>
            </a:br>
            <a:r>
              <a:rPr lang="ba-RU" dirty="0" smtClean="0">
                <a:solidFill>
                  <a:srgbClr val="0070C0"/>
                </a:solidFill>
              </a:rPr>
              <a:t>Айгөл </a:t>
            </a:r>
            <a:br>
              <a:rPr lang="ba-RU" dirty="0" smtClean="0">
                <a:solidFill>
                  <a:srgbClr val="0070C0"/>
                </a:solidFill>
              </a:rPr>
            </a:br>
            <a:r>
              <a:rPr lang="ba-RU" dirty="0" smtClean="0">
                <a:solidFill>
                  <a:srgbClr val="0070C0"/>
                </a:solidFill>
              </a:rPr>
              <a:t>Сабирйән ҡыҙы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._p._shablon_prezentatsii_-_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8289"/>
            <a:ext cx="9362530" cy="702628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1714488"/>
            <a:ext cx="8229600" cy="223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a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менән ашамлыҡ, </a:t>
            </a:r>
            <a:r>
              <a:rPr kumimoji="0" lang="ba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ҡ</a:t>
            </a: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менән боронғо хәрби ҡорал, </a:t>
            </a:r>
            <a:r>
              <a:rPr kumimoji="0" lang="ba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менән йәшелсә булыр.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._p._shablon_prezentatsii_-_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8289"/>
            <a:ext cx="9362530" cy="702628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1714488"/>
            <a:ext cx="8229600" cy="223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a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менән ашамлыҡ, </a:t>
            </a:r>
            <a:r>
              <a:rPr kumimoji="0" lang="ba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ҡ</a:t>
            </a: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менән боронғо хәрби ҡорал, </a:t>
            </a:r>
            <a:r>
              <a:rPr kumimoji="0" lang="ba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менән йәшелсә булыр.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ba-R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ba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ТАЛҠАН, ҠАЛҠАН, ШАЛҠАН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942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89297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Шарадалар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өлөшө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ай-һай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әсе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Икенсеһе төҫ була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Бергә ҡушып, ҡороп ҡуйғас,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Ҡуян эләгеп ҡуя.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942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2428868"/>
            <a:ext cx="3259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ТОҘАҠ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fb5661_20060706081403186648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2214554"/>
            <a:ext cx="85529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Тәүге ижеге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ярлы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һүҙенә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антоним,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икенсеһе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ағас исеме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икеһе бергә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йылҡы малының исеме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fb5661_20060706081403186648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2571744"/>
            <a:ext cx="3431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БАЙТАЛ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kina_l._p._shablon_prezentatsii_-_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8"/>
            <a:ext cx="9143999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3071810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a-RU" dirty="0" smtClean="0"/>
          </a:p>
          <a:p>
            <a:endParaRPr lang="ba-RU" dirty="0"/>
          </a:p>
          <a:p>
            <a:endParaRPr lang="ru-RU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7158" y="1071546"/>
            <a:ext cx="835824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Анаграмма</a:t>
            </a: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Халыҡ ижадының бер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төрөнән яҙыу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ҡоралы эшләгеҙ.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Балыҡ исеменән емеш-йәшелсә үҫә торған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эшләгеҙ.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Бейек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таштарҙан кеше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кәүҙәһенең өлөшөн яһағыҙ.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kina_l._p._shablon_prezentatsii_-_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5"/>
            <a:ext cx="9144000" cy="6862289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928670"/>
            <a:ext cx="678661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Төркөмдәр менән эш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1-се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төркөм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Һүҙҙәрҙе орфоэпик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нормаларға ярашлы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уҡырға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2-се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төркөм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Яңы башҡорт һүҙҙәре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неологизмдарҙың мәғәнәһен аңлатырға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3-сө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төркөм: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Һүҙбәйләнештәрҙе бер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һүҙ менән әйтергә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ran.korostushiv.com/wp-content/uploads/2015/07/gran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91624" cy="6893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714488"/>
            <a:ext cx="7181357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a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       Н      Ы      П       И       Р         К</a:t>
            </a:r>
          </a:p>
          <a:p>
            <a:endParaRPr lang="ba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a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a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         Ы      Ҡ       Е       Ҫ        Ө        И</a:t>
            </a:r>
          </a:p>
          <a:p>
            <a:endParaRPr lang="ba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a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a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!        Ғ       У       Т         Ө      Д       Б </a:t>
            </a:r>
            <a:r>
              <a:rPr lang="ba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643182"/>
            <a:ext cx="847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БИК ДӨРӨҪ ИТЕП УҠЫНЫҒЫҘ!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2-005-Kultura-vse-vidy-preobrazovatelnoj-dejatelnosti-chelove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57356" y="1142984"/>
            <a:ext cx="642942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Һүҙ табыштыра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Һүҙ ҡауыштыра.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Уның тылсымдан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Берәүҙе түгел,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Хатта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меңдәрҙе,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Хатта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донъяны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Ҡотҡарып була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Р.Мифтахов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RCTR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87" y="314302"/>
            <a:ext cx="1682868" cy="28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RCTR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87" y="466702"/>
            <a:ext cx="1682868" cy="28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B_Fly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77210">
            <a:off x="8021054" y="2140605"/>
            <a:ext cx="1062321" cy="95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B_Fly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56685">
            <a:off x="4063479" y="606123"/>
            <a:ext cx="1200149" cy="11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B_Fly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56685">
            <a:off x="7423989" y="246050"/>
            <a:ext cx="1200149" cy="11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B_Fly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56685">
            <a:off x="637379" y="4675181"/>
            <a:ext cx="1200149" cy="11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b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4187">
            <a:off x="1754568" y="1226572"/>
            <a:ext cx="1709831" cy="237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RCTR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7661"/>
            <a:ext cx="2750344" cy="27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20518954">
            <a:off x="1101437" y="2967300"/>
            <a:ext cx="7576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ИҒТИБАРЫҒЫҘ, ЯРҘАМЫҒЫҘ ӨСӨН </a:t>
            </a:r>
          </a:p>
          <a:p>
            <a:pPr algn="ctr"/>
            <a:r>
              <a:rPr lang="ba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ҘУР РӘХМӘТ!!!</a:t>
            </a:r>
            <a:endParaRPr lang="ru-RU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RCTR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587" y="314302"/>
            <a:ext cx="1682868" cy="28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RCTR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87" y="466702"/>
            <a:ext cx="1682868" cy="28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B_Fly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77210">
            <a:off x="8021054" y="2140605"/>
            <a:ext cx="1062321" cy="95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B_Fly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56685">
            <a:off x="4063479" y="606123"/>
            <a:ext cx="1200149" cy="11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B_Fly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56685">
            <a:off x="7423989" y="246050"/>
            <a:ext cx="1200149" cy="11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B_Fly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56685">
            <a:off x="637379" y="4675181"/>
            <a:ext cx="1200149" cy="11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b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4187">
            <a:off x="1754568" y="1226572"/>
            <a:ext cx="1709831" cy="237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RCTR0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147661"/>
            <a:ext cx="2750344" cy="27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20518954">
            <a:off x="1101437" y="2967300"/>
            <a:ext cx="7576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ИҒТИБАРЫҒЫҘ, ЯРҘАМЫҒЫҘ ӨСӨН </a:t>
            </a:r>
          </a:p>
          <a:p>
            <a:pPr algn="ctr"/>
            <a:r>
              <a:rPr lang="ba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ҘУР РӘХМӘТ!!!</a:t>
            </a:r>
            <a:endParaRPr lang="ru-RU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muzyka Urala Idel'baeva - Izgelek Maturlyk Mohabb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940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6751553_0lik.ru_0fa0044bbf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44760" y="2394195"/>
            <a:ext cx="5748057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Һүҙ көсө...</a:t>
            </a:r>
            <a:endParaRPr kumimoji="0" lang="ru-RU" sz="9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kina_l._p._shablon_prezentatsii_-_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-2145"/>
            <a:ext cx="9141143" cy="686014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89869" y="2216530"/>
            <a:ext cx="70683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Нимә ул</a:t>
            </a: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һүҙ</a:t>
            </a:r>
            <a:r>
              <a:rPr kumimoji="0" lang="ru-RU" sz="9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kina_l._p._shablon_prezentatsii_-_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-2145"/>
            <a:ext cx="9141143" cy="6860145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642918"/>
            <a:ext cx="771530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Төркөмдәр менән эш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a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1-се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төркөм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Һүҙ хаҡында мәҡәл-әйтемдәр табырға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2-се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төркөм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Фразеологик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берәмектәр табырға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3-сө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төркөм: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Һүҙ хаҡында шиғырҙар, фәһемле фекерҙәр әйтергә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fokina_l._p._shablon_prezentatsii_-_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265"/>
            <a:ext cx="9362530" cy="7026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1500174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sz="4000" b="1" dirty="0" smtClean="0"/>
              <a:t>У</a:t>
            </a:r>
            <a:r>
              <a:rPr lang="ba-RU" sz="4000" dirty="0" smtClean="0"/>
              <a:t> хәрефе менән мин һан булам</a:t>
            </a:r>
            <a:endParaRPr lang="ru-RU" sz="4000" dirty="0" smtClean="0"/>
          </a:p>
          <a:p>
            <a:r>
              <a:rPr lang="ba-RU" sz="4000" b="1" dirty="0" smtClean="0"/>
              <a:t>О</a:t>
            </a:r>
            <a:r>
              <a:rPr lang="ba-RU" sz="4000" dirty="0" smtClean="0"/>
              <a:t> хәрефе менән исемгә әйләнәм.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fokina_l._p._shablon_prezentatsii_-_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265"/>
            <a:ext cx="9362530" cy="7026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1500174"/>
            <a:ext cx="75724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sz="4000" b="1" dirty="0" smtClean="0"/>
              <a:t>У</a:t>
            </a:r>
            <a:r>
              <a:rPr lang="ba-RU" sz="4000" dirty="0" smtClean="0"/>
              <a:t> хәрефе менән мин һан булам</a:t>
            </a:r>
            <a:endParaRPr lang="ru-RU" sz="4000" dirty="0" smtClean="0"/>
          </a:p>
          <a:p>
            <a:r>
              <a:rPr lang="ba-RU" sz="4000" b="1" dirty="0" smtClean="0"/>
              <a:t>О</a:t>
            </a:r>
            <a:r>
              <a:rPr lang="ba-RU" sz="4000" dirty="0" smtClean="0"/>
              <a:t> хәрефе менән исемгә әйләнәм.</a:t>
            </a:r>
          </a:p>
          <a:p>
            <a:endParaRPr lang="ba-RU" sz="4000" dirty="0"/>
          </a:p>
          <a:p>
            <a:endParaRPr lang="ba-RU" sz="4000" dirty="0" smtClean="0"/>
          </a:p>
          <a:p>
            <a:pPr algn="ctr"/>
            <a:r>
              <a:rPr lang="ba-RU" sz="5400" dirty="0" smtClean="0">
                <a:solidFill>
                  <a:srgbClr val="0070C0"/>
                </a:solidFill>
              </a:rPr>
              <a:t>УН - ОН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._p._shablon_prezentatsii_-_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8289"/>
            <a:ext cx="9362530" cy="702628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1285860"/>
            <a:ext cx="8229600" cy="2668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a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Башҡортостандағы йылға исеменә </a:t>
            </a:r>
            <a:r>
              <a:rPr kumimoji="0" lang="ba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ba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хәрефе өҫтәһәң, һауыт-һабаға әйләнә.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._p._shablon_prezentatsii_-_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8289"/>
            <a:ext cx="9362530" cy="702628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1285860"/>
            <a:ext cx="8229600" cy="2668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a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Башҡортостандағы йылға исеменә </a:t>
            </a:r>
            <a:r>
              <a:rPr kumimoji="0" lang="ba-RU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ba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хәрефе өҫтәһәң, һауыт-һабаға әйләнә.</a:t>
            </a:r>
            <a:endParaRPr kumimoji="0" lang="ru-RU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ba-RU" sz="55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a-RU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ӨРШӘК - КӨРШӘК</a:t>
            </a:r>
            <a:endParaRPr kumimoji="0" lang="ru-RU" sz="5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278</Words>
  <Application>Microsoft Office PowerPoint</Application>
  <PresentationFormat>Экран (4:3)</PresentationFormat>
  <Paragraphs>80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Шәрәфетдинова Айгөл  Сабирйән ҡыҙы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Шәрәфетдинова Айгөл  Сабирйән ҡыҙы</dc:title>
  <dc:creator>1</dc:creator>
  <cp:lastModifiedBy>1</cp:lastModifiedBy>
  <cp:revision>13</cp:revision>
  <dcterms:created xsi:type="dcterms:W3CDTF">2015-11-13T05:50:58Z</dcterms:created>
  <dcterms:modified xsi:type="dcterms:W3CDTF">2015-11-13T07:39:33Z</dcterms:modified>
</cp:coreProperties>
</file>