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sldIdLst>
    <p:sldId id="259" r:id="rId7"/>
    <p:sldId id="260" r:id="rId8"/>
    <p:sldId id="261" r:id="rId9"/>
    <p:sldId id="258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4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7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9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5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3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5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6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9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53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44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4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1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05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25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07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67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8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99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1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1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09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3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57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76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22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3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0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24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22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53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35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50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22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3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05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4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14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0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64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1662-523E-45D4-8497-C36B99F8E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4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01E6-F9F6-439C-89FB-DF26336602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5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BD2D-32D1-4A1B-B7E6-C457DC118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08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8E4-19C6-4D11-8143-EEA4A5CABD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3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C8-BEAB-4A2F-8BD6-94B7C61C60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7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42A3-0337-4219-BA14-1F5A80E6C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7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95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6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2534-0C55-4961-AEEE-E6CE3473B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5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7996-FFC6-4A28-AD1A-D0C0CEE43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43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0F20-3E0E-49D3-A92C-47992FCC1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49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C1B-C76E-4C3F-9083-B87EE912C5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F863-1A65-4529-830E-E09E640C64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008-381B-48FF-9908-1BB5F462F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7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4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3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705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21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3942D-7A2F-4997-AD0D-11DE0FD7456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92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3800" b="1" smtClean="0">
                <a:effectLst/>
              </a:rPr>
              <a:t>Гимнастика 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9144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4200" b="1" smtClean="0">
                <a:effectLst/>
              </a:rPr>
              <a:t>Гимнастика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4200" b="1" smtClean="0">
                <a:effectLst/>
              </a:rPr>
              <a:t>Гимнастика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39825"/>
          </a:xfrm>
        </p:spPr>
        <p:txBody>
          <a:bodyPr/>
          <a:lstStyle/>
          <a:p>
            <a:pPr eaLnBrk="1" hangingPunct="1"/>
            <a:r>
              <a:rPr lang="ru-RU" sz="4200" b="1" smtClean="0">
                <a:effectLst/>
              </a:rPr>
              <a:t>Гимнастика</a:t>
            </a: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990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139825"/>
          </a:xfrm>
        </p:spPr>
        <p:txBody>
          <a:bodyPr/>
          <a:lstStyle/>
          <a:p>
            <a:pPr eaLnBrk="1" hangingPunct="1"/>
            <a:r>
              <a:rPr lang="ru-RU" sz="4200" b="1" smtClean="0">
                <a:effectLst/>
              </a:rPr>
              <a:t>Гимнастика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885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Круги</vt:lpstr>
      <vt:lpstr>1_Круги</vt:lpstr>
      <vt:lpstr>2_Круги</vt:lpstr>
      <vt:lpstr>3_Круги</vt:lpstr>
      <vt:lpstr>4_Круги</vt:lpstr>
      <vt:lpstr>5_Круги</vt:lpstr>
      <vt:lpstr>Гимнастика </vt:lpstr>
      <vt:lpstr>Гимнастика</vt:lpstr>
      <vt:lpstr>Гимнастика</vt:lpstr>
      <vt:lpstr>Гимнастика</vt:lpstr>
      <vt:lpstr>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</dc:title>
  <dc:creator>Елена</dc:creator>
  <cp:lastModifiedBy>Елена</cp:lastModifiedBy>
  <cp:revision>1</cp:revision>
  <dcterms:created xsi:type="dcterms:W3CDTF">2013-09-12T17:45:30Z</dcterms:created>
  <dcterms:modified xsi:type="dcterms:W3CDTF">2013-09-12T17:48:19Z</dcterms:modified>
</cp:coreProperties>
</file>