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9" name="Picture 3" descr="C:\Users\Администратор\Desktop\Фото07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2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На тихой глади озера или речного залива, изредка можно увидеть розетку плавающих листьев чилима. На черешках листьев вздутия, заполненные воздухоносной тканью. Благодаря таким пузырям растение плавает. Летом в пазухах листьев появляются цветки с четырьмя белыми лепестками. Они немного выступают над водой.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ru-RU" dirty="0"/>
          </a:p>
        </p:txBody>
      </p:sp>
      <p:pic>
        <p:nvPicPr>
          <p:cNvPr id="15362" name="Picture 2" descr="http://flower.onego.ru/voda/enc_25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857364"/>
            <a:ext cx="3714776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4038600" cy="556913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785794"/>
            <a:ext cx="4038600" cy="5569131"/>
          </a:xfrm>
        </p:spPr>
        <p:txBody>
          <a:bodyPr>
            <a:noAutofit/>
          </a:bodyPr>
          <a:lstStyle/>
          <a:p>
            <a:r>
              <a:rPr lang="ru-RU" sz="2000" dirty="0" smtClean="0"/>
              <a:t>Осенью созревают плоды водяного ореха. Ботаники называют такие плоды костянками. Одно растение даёт 10-15 плодов. Они очень тяжёлые, и когда стебель с листьями отмирает, плоды падают на дно, где и прорастают. Причём у прорастающего семени сначала появляется стебель, а не корень, как у большинства других растений. Корень начинает свой рост вверх, а потом изгибается и идёт в низ. Нитевидные корни взрослого растения прикрепляют его к грунту.</a:t>
            </a:r>
            <a:endParaRPr lang="ru-RU" sz="2000" dirty="0"/>
          </a:p>
        </p:txBody>
      </p:sp>
      <p:pic>
        <p:nvPicPr>
          <p:cNvPr id="53250" name="Picture 2" descr="http://flower.onego.ru/voda/ena_13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3929090" cy="2714644"/>
          </a:xfrm>
          <a:prstGeom prst="rect">
            <a:avLst/>
          </a:prstGeom>
          <a:noFill/>
        </p:spPr>
      </p:pic>
      <p:pic>
        <p:nvPicPr>
          <p:cNvPr id="53252" name="Picture 4" descr="http://flower.onego.ru/voda/ena_13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876"/>
            <a:ext cx="4000528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038600" cy="535481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2000" dirty="0" smtClean="0"/>
          </a:p>
          <a:p>
            <a:r>
              <a:rPr lang="ru-RU" sz="2400" dirty="0" smtClean="0"/>
              <a:t>Растение не зря названо рогульником. На зрелых костянках твёрдые, изогнутые «рога».  Ими водяной орех, как якорь, цепляется за неровности на дне. В некоторых местах чилим называют чёртовым орехом. Действительно, можно углядеть в плодах сходство с рогатой головой чёртика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</a:t>
            </a:r>
            <a:r>
              <a:rPr lang="ru-RU" sz="2400" dirty="0" smtClean="0"/>
              <a:t>Внутри плода белое вкусное семя. Раньше чилим был широко распространён в России, и плоды возили продавать на рынках.</a:t>
            </a:r>
          </a:p>
          <a:p>
            <a:r>
              <a:rPr lang="ru-RU" sz="2400" dirty="0" smtClean="0"/>
              <a:t>В наши дни растение стало чрезвычайно редким. Оно охраняется в нескольких заповедниках и занесено в Красную книгу.</a:t>
            </a:r>
            <a:endParaRPr lang="ru-RU" dirty="0"/>
          </a:p>
        </p:txBody>
      </p:sp>
      <p:pic>
        <p:nvPicPr>
          <p:cNvPr id="54274" name="Picture 2" descr="http://flower.onego.ru/voda/ena_13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28604"/>
            <a:ext cx="4143404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</TotalTime>
  <Words>216</Words>
  <PresentationFormat>Экран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Поток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DNA7 X86</cp:lastModifiedBy>
  <cp:revision>10</cp:revision>
  <dcterms:created xsi:type="dcterms:W3CDTF">2013-02-08T10:04:28Z</dcterms:created>
  <dcterms:modified xsi:type="dcterms:W3CDTF">2013-02-08T10:49:39Z</dcterms:modified>
</cp:coreProperties>
</file>