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8" r:id="rId2"/>
    <p:sldId id="256" r:id="rId3"/>
    <p:sldId id="257" r:id="rId4"/>
    <p:sldId id="258" r:id="rId5"/>
    <p:sldId id="276" r:id="rId6"/>
    <p:sldId id="259" r:id="rId7"/>
    <p:sldId id="260" r:id="rId8"/>
    <p:sldId id="277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F28"/>
    <a:srgbClr val="2620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BBE8D-CFDB-42AA-B355-72BEAF68126E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E4141-6686-467D-9FFE-51602E8D42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55E9-ACDF-4005-A090-277E2875DFB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714511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«Материки и океаны»</a:t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143248"/>
            <a:ext cx="7358114" cy="22860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ЧАСТЬ 1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Подготовила учитель начальных классов </a:t>
            </a:r>
            <a:r>
              <a:rPr lang="ru-RU" dirty="0" err="1" smtClean="0">
                <a:solidFill>
                  <a:schemeClr val="tx1"/>
                </a:solidFill>
              </a:rPr>
              <a:t>М.А.Радыгина</a:t>
            </a:r>
            <a:r>
              <a:rPr lang="ru-RU" dirty="0" smtClean="0">
                <a:solidFill>
                  <a:schemeClr val="tx1"/>
                </a:solidFill>
              </a:rPr>
              <a:t>  МБОУ СОШ №6 г.Хабаровска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94" y="1928802"/>
            <a:ext cx="6897630" cy="428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71472" y="274638"/>
            <a:ext cx="7643841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Водопад Ангела в Южной Америке - самый высокий водопад на Земле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224" y="704088"/>
            <a:ext cx="7905776" cy="86752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Самый  мощный водопад —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Игуасу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14287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Южная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Америка – самый влажный материк земного шара. И это неудивительно, если вспомнить, что именно здесь течет самая большая, самая полноводная и самая длинная река в мире - Амазонка. Именно здесь низвергает свои воды с высоты 979 метров самый высокий водопад в мире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Анхель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на границе Бразилии и Аргентины – самый мощный водопад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Игуасу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357982" cy="435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857224" y="273050"/>
            <a:ext cx="2714644" cy="11620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cs typeface="Aharoni" pitchFamily="2" charset="-79"/>
              </a:rPr>
              <a:t>Евразия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Термин «Евразия» впервые употребил геолог Эдуард Зюсс в 1880-х годах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643182"/>
            <a:ext cx="2571768" cy="20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71612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714375"/>
            <a:ext cx="3071813" cy="5411788"/>
          </a:xfrm>
        </p:spPr>
        <p:txBody>
          <a:bodyPr/>
          <a:lstStyle/>
          <a:p>
            <a:r>
              <a:rPr lang="ru-RU" dirty="0" smtClean="0"/>
              <a:t>Как называется этот материк? </a:t>
            </a:r>
          </a:p>
          <a:p>
            <a:r>
              <a:rPr lang="ru-RU" dirty="0" smtClean="0"/>
              <a:t>Почему  его так назвали?</a:t>
            </a:r>
          </a:p>
          <a:p>
            <a:r>
              <a:rPr lang="ru-RU" dirty="0" smtClean="0"/>
              <a:t>Что еще известно о Евразии?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642938"/>
            <a:ext cx="46434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0010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Содержит две части света: Европу и Азию. 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единственный континент на Земле, омываемый четырьмя океанами: на юге — Индийским, на севере — Северным Ледовитым, на западе — Атлантическим, на востоке — Тихим.</a:t>
            </a:r>
          </a:p>
          <a:p>
            <a:pPr>
              <a:buFont typeface="Arial" pitchFamily="34" charset="0"/>
              <a:buChar char="•"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Какой это континент?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вы можете о нем рассказать?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Какая часть света на нем находится?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39290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Африка «не холодная».- материк, второй по величине после Евразии, часть света. Площадь 29200 тыс. км. кв., а вместе с островами, лежащими у берегов Африки - 30,3 млн. км. кв. Население Африки составляет 933 млн. человек. На западе Африка омывается Атлантическим океаном, на севере - Средиземным морем, на востоке и северо-востоке - Индийским океаном и Красным морем.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5715016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А. дано ей римлянами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39290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40005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Эту часть света также называют Новым Светом. Америка названа, видимо, по имени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Америго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Веспуччи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28662" y="4929198"/>
            <a:ext cx="7786742" cy="1285884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Аме́рика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часть света, объединяющая два материка, Северную Америку и Южную Америку, а также близлежащие острова (включая Гренландию).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9" name="Содержимое 8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3929090" cy="328137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Где находится самый высокий водопад в мире? Как он называется?</a:t>
            </a:r>
          </a:p>
          <a:p>
            <a:r>
              <a:rPr lang="ru-RU" dirty="0" smtClean="0"/>
              <a:t>Как называется самый мощный водопад в мире?</a:t>
            </a:r>
          </a:p>
          <a:p>
            <a:r>
              <a:rPr lang="ru-RU" dirty="0" smtClean="0"/>
              <a:t>Где протекает самая длинная река? Как она называется?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Наиболее важными речными системами в Южной Америке являются Амазонка , Ориноко и Парана, общий бассейн которых составляет 7 000 000 км2 (площадь Южной Америки 7 500 000 км2). Большинство озёр Южной Америки находятся в Андах, крупнейшим из которых и высочайшим в мире судоходным озером является Титикака, на границе Боливии и Перу. Самым большим по площади является озеро Маракайбо в Венесуэле, оно также и одно из самых древних на планете.</a:t>
            </a:r>
          </a:p>
          <a:p>
            <a:endParaRPr lang="ru-RU" dirty="0" smtClean="0"/>
          </a:p>
          <a:p>
            <a:r>
              <a:rPr lang="ru-RU" dirty="0" smtClean="0"/>
              <a:t>В Южной Америке находится самый высокий водопад в мире — </a:t>
            </a:r>
            <a:r>
              <a:rPr lang="ru-RU" dirty="0" err="1" smtClean="0"/>
              <a:t>Анхель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90" y="3357562"/>
            <a:ext cx="42246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350</Words>
  <PresentationFormat>Экран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«Материки и океаны» </vt:lpstr>
      <vt:lpstr>Евразия </vt:lpstr>
      <vt:lpstr>Слайд 3</vt:lpstr>
      <vt:lpstr>Слайд 4</vt:lpstr>
      <vt:lpstr>Какой это континент? Что вы можете о нем рассказать? Какая часть света на нем находится?</vt:lpstr>
      <vt:lpstr>Слайд 6</vt:lpstr>
      <vt:lpstr>Аме́рика — часть света, объединяющая два материка, Северную Америку и Южную Америку, а также близлежащие острова (включая Гренландию). </vt:lpstr>
      <vt:lpstr>Это интересно</vt:lpstr>
      <vt:lpstr>Слайд 9</vt:lpstr>
      <vt:lpstr>Водопад Ангела в Южной Америке - самый высокий водопад на Земле</vt:lpstr>
      <vt:lpstr>Самый  мощный водопад — Игуасу. </vt:lpstr>
      <vt:lpstr>    Южная Америка – самый влажный материк земного шара. И это неудивительно, если вспомнить, что именно здесь течет самая большая, самая полноводная и самая длинная река в мире - Амазонка. Именно здесь низвергает свои воды с высоты 979 метров самый высокий водопад в мире Анхель, а на границе Бразилии и Аргентины – самый мощный водопад Игуасу.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Евразия </dc:title>
  <dc:creator>САНЯ</dc:creator>
  <cp:lastModifiedBy>САНЯ</cp:lastModifiedBy>
  <cp:revision>14</cp:revision>
  <dcterms:created xsi:type="dcterms:W3CDTF">2012-12-14T08:51:22Z</dcterms:created>
  <dcterms:modified xsi:type="dcterms:W3CDTF">2013-02-08T11:54:56Z</dcterms:modified>
</cp:coreProperties>
</file>