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0722-D2D1-4686-AAF5-21DB1BDE437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96C5-9E62-4A0B-A661-5A8B8F3AB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«Материки и океаны»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143248"/>
            <a:ext cx="7358114" cy="22860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ЧАСТЬ 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 учитель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М.А.Радыгина</a:t>
            </a:r>
            <a:r>
              <a:rPr lang="ru-RU" dirty="0" smtClean="0">
                <a:solidFill>
                  <a:schemeClr val="tx1"/>
                </a:solidFill>
              </a:rPr>
              <a:t>  МБОУ СОШ №6 г.Хабаровска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Антаркти́да</a:t>
            </a:r>
            <a:r>
              <a:rPr lang="ru-RU" sz="2000" dirty="0" smtClean="0"/>
              <a:t> (греч. </a:t>
            </a:r>
            <a:r>
              <a:rPr lang="ru-RU" sz="2000" dirty="0" err="1" smtClean="0"/>
              <a:t>ἀνταρκτικός </a:t>
            </a:r>
            <a:r>
              <a:rPr lang="ru-RU" sz="2000" dirty="0" smtClean="0"/>
              <a:t>— противоположность </a:t>
            </a:r>
            <a:r>
              <a:rPr lang="ru-RU" sz="2000" dirty="0" err="1" smtClean="0"/>
              <a:t>Арктиде</a:t>
            </a:r>
            <a:r>
              <a:rPr lang="ru-RU" sz="2000" dirty="0" smtClean="0"/>
              <a:t>) — континент, расположенный на самом юге Земли, центр Антарктиды примерно совпадает с южным географическим полюсом. Антарктиду омывают воды Южного океана. Антарктидой называют также часть света, состоящую из материка Антарктиды и прилегающих островов.</a:t>
            </a:r>
          </a:p>
          <a:p>
            <a:endParaRPr lang="ru-RU" sz="2000" dirty="0" smtClean="0"/>
          </a:p>
          <a:p>
            <a:r>
              <a:rPr lang="ru-RU" sz="2000" dirty="0" smtClean="0"/>
              <a:t>Антарктида — самый высокий материк, его средняя высота — 2040 метров. На материке также находится около 85 % ледников планеты. Постоянного населения на Антарктиде нет, но присутствует более сорока научных станций, принадлежащих разным государствам и предназначенных для исследования и детального изучения особенностей континента.</a:t>
            </a:r>
          </a:p>
          <a:p>
            <a:endParaRPr lang="ru-RU" sz="2000" dirty="0" smtClean="0"/>
          </a:p>
          <a:p>
            <a:r>
              <a:rPr lang="ru-RU" sz="2000" dirty="0" smtClean="0"/>
              <a:t>Антарктида почти полностью покрыта ледниковым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покровом</a:t>
            </a:r>
            <a:r>
              <a:rPr lang="ru-RU" sz="2000" dirty="0" smtClean="0"/>
              <a:t>, средняя толщина которого превышает 2500 метров. Существует также большое количество подлёдных озёр (более 140), самым крупным из которых является открытое российскими учёными в 1990-х годах озеро Восток.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00760" y="2285992"/>
            <a:ext cx="2714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715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pPr algn="just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Австра́лия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austrālis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«южный»,теплый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континент, расположенный в Восточном и Южном полушариях Земли.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 территория материка является основной частью государства Австралийский Союз.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Материк входит в часть света Австралия и Океания.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Северное и восточное побережья Австралии омывают моря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Тихого океана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Арафурское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Коралловое,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Тасманово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Тиморское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моря; западное и южное —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Индийский океан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Близ Австралии расположены крупные острова Новая Гвинея и Тасмания. Вдоль северо-восточного побережья Австралии более чем на 2000 км тянется самый большой в мире коралловый риф — Большой Барьерный риф.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000240"/>
            <a:ext cx="4071966" cy="324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43875" cy="143986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Многие карты Австралии обозначают как «Южный океан» морские просторы непосредственно к югу от Австралии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4356"/>
            <a:ext cx="7381900" cy="53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9"/>
            <a:ext cx="8286808" cy="785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Южный океан впервые был выделен в 1650 году голландским географом </a:t>
            </a:r>
            <a:r>
              <a:rPr lang="ru-RU" dirty="0" err="1" smtClean="0"/>
              <a:t>Бенхардом</a:t>
            </a:r>
            <a:r>
              <a:rPr lang="ru-RU" dirty="0" smtClean="0"/>
              <a:t> </a:t>
            </a:r>
            <a:r>
              <a:rPr lang="ru-RU" dirty="0" err="1" smtClean="0"/>
              <a:t>Варениусом</a:t>
            </a:r>
            <a:r>
              <a:rPr lang="ru-RU" dirty="0" smtClean="0"/>
              <a:t>, и включал в себя как неоткрытый пока европейцами «южный материк», так и все области выше южного полярного круга.</a:t>
            </a:r>
          </a:p>
          <a:p>
            <a:endParaRPr lang="ru-RU" dirty="0" smtClean="0"/>
          </a:p>
          <a:p>
            <a:r>
              <a:rPr lang="ru-RU" dirty="0" err="1" smtClean="0"/>
              <a:t>Ю́жный</a:t>
            </a:r>
            <a:r>
              <a:rPr lang="ru-RU" dirty="0" smtClean="0"/>
              <a:t> </a:t>
            </a:r>
            <a:r>
              <a:rPr lang="ru-RU" dirty="0" err="1" smtClean="0"/>
              <a:t>океа́н</a:t>
            </a:r>
            <a:r>
              <a:rPr lang="ru-RU" dirty="0" smtClean="0"/>
              <a:t> (устар. Южный ледовитый океан) — условное название вод трёх океанов (Тихого, Атлантического и Индийского), окружающих Антарктиду  и неофициально выделяемых иногда как «пятый океан», не имеющий, однако, чётко очерченной островами и континентами северной границы. Условная площадь 20,327 </a:t>
            </a:r>
            <a:r>
              <a:rPr lang="ru-RU" dirty="0" err="1" smtClean="0"/>
              <a:t>млн</a:t>
            </a:r>
            <a:r>
              <a:rPr lang="ru-RU" dirty="0" smtClean="0"/>
              <a:t>  км² (если принять северной границей океана 60-й градус южной широты). Наибольшая глубина (</a:t>
            </a:r>
            <a:r>
              <a:rPr lang="ru-RU" dirty="0" err="1" smtClean="0"/>
              <a:t>Южно-Сандвичев</a:t>
            </a:r>
            <a:r>
              <a:rPr lang="ru-RU" dirty="0" smtClean="0"/>
              <a:t> жёлоб) — 8428 м[2].</a:t>
            </a:r>
          </a:p>
          <a:p>
            <a:endParaRPr lang="ru-RU" dirty="0" smtClean="0"/>
          </a:p>
          <a:p>
            <a:r>
              <a:rPr lang="ru-RU" dirty="0" smtClean="0"/>
              <a:t>Во всех практических морских пособиях (морские навигационные карты, лоции, огни и знаки, и т. д.) понятие «Южный океан» отсутствует, и термин среди мореплавателей не употребляется.</a:t>
            </a:r>
          </a:p>
          <a:p>
            <a:endParaRPr lang="ru-RU" dirty="0" smtClean="0"/>
          </a:p>
          <a:p>
            <a:r>
              <a:rPr lang="ru-RU" dirty="0" smtClean="0"/>
              <a:t>Айсберги могут встречаться в любое время года по всему Южному океану. Некоторые из них способны достигать нескольких сотен метров; меньшие айсберги, их фрагменты и морской лед (обычно от 0,5 до 1 метра), также создают проблемы для кораблей. Встречающиеся айсберги имеют возраст 6-15 лет, что предполагает одновременное существование в водах океана более 200 тысяч айсбергов длиной от 500 метров до 180 км и шириной до нескольких десятков километров.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476" y="1071546"/>
            <a:ext cx="69215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1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Название Южный океан часто дают водам, окружающим Антарктиду. Называют этот район и Антарктическим океаном.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Моря и заливы Южного океана</a:t>
            </a:r>
          </a:p>
          <a:p>
            <a:endParaRPr lang="ru-RU" sz="2400" dirty="0" smtClean="0"/>
          </a:p>
          <a:p>
            <a:r>
              <a:rPr lang="ru-RU" sz="2400" dirty="0" smtClean="0"/>
              <a:t>Все они находятся у берегов Антарктиды. В порядке от меридиана 0° на восток: моря Лазарева, </a:t>
            </a:r>
            <a:r>
              <a:rPr lang="ru-RU" sz="2400" dirty="0" err="1" smtClean="0"/>
              <a:t>Рисер-Ларсена</a:t>
            </a:r>
            <a:r>
              <a:rPr lang="ru-RU" sz="2400" dirty="0" smtClean="0"/>
              <a:t>, Космонавтов, Содружества, Дейвиса, </a:t>
            </a:r>
            <a:r>
              <a:rPr lang="ru-RU" sz="2400" dirty="0" err="1" smtClean="0"/>
              <a:t>Моусона</a:t>
            </a:r>
            <a:r>
              <a:rPr lang="ru-RU" sz="2400" dirty="0" smtClean="0"/>
              <a:t>; заливы Николая Зубова, Миклухо-Маклая, </a:t>
            </a:r>
            <a:r>
              <a:rPr lang="ru-RU" sz="2400" dirty="0" err="1" smtClean="0"/>
              <a:t>Полдинг</a:t>
            </a:r>
            <a:r>
              <a:rPr lang="ru-RU" sz="2400" dirty="0" smtClean="0"/>
              <a:t>, </a:t>
            </a:r>
            <a:r>
              <a:rPr lang="ru-RU" sz="2400" dirty="0" err="1" smtClean="0"/>
              <a:t>Порпес</a:t>
            </a:r>
            <a:r>
              <a:rPr lang="ru-RU" sz="2400" dirty="0" smtClean="0"/>
              <a:t>; моря </a:t>
            </a:r>
            <a:r>
              <a:rPr lang="ru-RU" sz="2400" dirty="0" err="1" smtClean="0"/>
              <a:t>Д’Юрвиля</a:t>
            </a:r>
            <a:r>
              <a:rPr lang="ru-RU" sz="2400" dirty="0" smtClean="0"/>
              <a:t>, Сомова, Росса; залив </a:t>
            </a:r>
            <a:r>
              <a:rPr lang="ru-RU" sz="2400" dirty="0" err="1" smtClean="0"/>
              <a:t>Ригли</a:t>
            </a:r>
            <a:r>
              <a:rPr lang="ru-RU" sz="2400" dirty="0" smtClean="0"/>
              <a:t>; моря Амундсена, Беллинсгаузена, пролив Дрейка, моря </a:t>
            </a:r>
            <a:r>
              <a:rPr lang="ru-RU" sz="2400" dirty="0" err="1" smtClean="0"/>
              <a:t>Скотия</a:t>
            </a:r>
            <a:r>
              <a:rPr lang="ru-RU" sz="2400" dirty="0" smtClean="0"/>
              <a:t> (</a:t>
            </a:r>
            <a:r>
              <a:rPr lang="ru-RU" sz="2400" dirty="0" err="1" smtClean="0"/>
              <a:t>Скоша</a:t>
            </a:r>
            <a:r>
              <a:rPr lang="ru-RU" sz="2400" dirty="0" smtClean="0"/>
              <a:t>), Уэдделла.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19" y="785795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071678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Антарктида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572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«Материки и океаны» </vt:lpstr>
      <vt:lpstr>Слайд 2</vt:lpstr>
      <vt:lpstr>Слайд 3</vt:lpstr>
      <vt:lpstr>  Многие карты Австралии обозначают как «Южный океан» морские просторы непосредственно к югу от Австралии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«Материки и океаны» </dc:title>
  <dc:creator>САНЯ</dc:creator>
  <cp:lastModifiedBy>САНЯ</cp:lastModifiedBy>
  <cp:revision>3</cp:revision>
  <dcterms:created xsi:type="dcterms:W3CDTF">2013-02-08T11:43:50Z</dcterms:created>
  <dcterms:modified xsi:type="dcterms:W3CDTF">2013-02-08T11:51:25Z</dcterms:modified>
</cp:coreProperties>
</file>