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701" r:id="rId2"/>
    <p:sldId id="685" r:id="rId3"/>
    <p:sldId id="686" r:id="rId4"/>
    <p:sldId id="688" r:id="rId5"/>
    <p:sldId id="687" r:id="rId6"/>
    <p:sldId id="690" r:id="rId7"/>
    <p:sldId id="693" r:id="rId8"/>
    <p:sldId id="697" r:id="rId9"/>
    <p:sldId id="698" r:id="rId10"/>
    <p:sldId id="699" r:id="rId11"/>
    <p:sldId id="700" r:id="rId12"/>
    <p:sldId id="6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FF"/>
    <a:srgbClr val="CC00CC"/>
    <a:srgbClr val="F3650D"/>
    <a:srgbClr val="FFF185"/>
    <a:srgbClr val="C7E6A4"/>
    <a:srgbClr val="FED6E0"/>
    <a:srgbClr val="FD99B3"/>
    <a:srgbClr val="FFE947"/>
    <a:srgbClr val="FD3F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590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38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857232"/>
            <a:ext cx="9108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«Сравнение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Сложение и вычитание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величин»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37" y="1333177"/>
            <a:ext cx="4360321" cy="286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632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9047">
            <a:off x="880838" y="2263725"/>
            <a:ext cx="66516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4868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сделал из куска проволоки треугольник. Потом из такого же куска  прополки он сделал квадрат.  Можешь ли ты назвать длину стороны этого квадрата?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3847261">
            <a:off x="1558195" y="1964057"/>
            <a:ext cx="1232881" cy="1748639"/>
          </a:xfrm>
          <a:prstGeom prst="triangl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r="17917" b="-5171"/>
          <a:stretch/>
        </p:blipFill>
        <p:spPr bwMode="auto">
          <a:xfrm rot="18879379">
            <a:off x="941047" y="1910103"/>
            <a:ext cx="5459874" cy="814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49" t="3493" r="49435" b="-3493"/>
          <a:stretch/>
        </p:blipFill>
        <p:spPr bwMode="auto">
          <a:xfrm rot="3779512">
            <a:off x="-322268" y="3726456"/>
            <a:ext cx="336663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51891">
            <a:off x="1341414" y="197649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8674" y="318779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914" y="310936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1437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сделал из куска проволоки треугольник. Потом из такого же куска  прополки он сделал квадрат.  Можешь ли ты назвать длину стороны этого квадрата?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3847261">
            <a:off x="1558195" y="1964057"/>
            <a:ext cx="1232881" cy="1748639"/>
          </a:xfrm>
          <a:prstGeom prst="triangl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195922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8674" y="318779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914" y="310936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1414" y="197421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9621" y="320195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94" y="30988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7958" y="2244418"/>
            <a:ext cx="495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4681" y="2259651"/>
            <a:ext cx="495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7566" y="2253678"/>
            <a:ext cx="494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9915" y="2252408"/>
            <a:ext cx="1214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37" y="4005064"/>
            <a:ext cx="66516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25390" y="4005064"/>
            <a:ext cx="5030786" cy="0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22013" y="2264561"/>
            <a:ext cx="89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25390" y="4725144"/>
            <a:ext cx="1274231" cy="1296144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49" t="3493" r="65480" b="-3493"/>
          <a:stretch/>
        </p:blipFill>
        <p:spPr bwMode="auto">
          <a:xfrm rot="5400000">
            <a:off x="-456337" y="5198312"/>
            <a:ext cx="229935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452064" y="498355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4435" y="5760414"/>
            <a:ext cx="495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8744" y="5775647"/>
            <a:ext cx="495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0325" y="5760414"/>
            <a:ext cx="494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60095" y="5760414"/>
            <a:ext cx="844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75856" y="576041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5976" y="576041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4088" y="576041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4365" y="576041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4675" y="5760414"/>
            <a:ext cx="495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7424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54 L 0.28212 0.044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7284E-6 L 0.27812 -0.134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-6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9.48415E-7 L 0.64549 -0.1235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4" y="-6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-0.44115 0.178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1" grpId="0"/>
      <p:bldP spid="11" grpId="1"/>
      <p:bldP spid="12" grpId="0"/>
      <p:bldP spid="12" grpId="1"/>
      <p:bldP spid="16" grpId="0"/>
      <p:bldP spid="17" grpId="0"/>
      <p:bldP spid="18" grpId="0"/>
      <p:bldP spid="19" grpId="0"/>
      <p:bldP spid="21" grpId="0"/>
      <p:bldP spid="21" grpId="1"/>
      <p:bldP spid="9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3966968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кг –  4 кг  – 2 кг  =         кг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6926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Вовы в верные равенства. На какие группы их можно разбить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  + 3 см – 5 см =      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1334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см  – 3 см – 1 см =      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79788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   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38242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3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+ 5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   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556" y="455151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кг – 6 кг + 7 кг  =          кг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348267" y="1628800"/>
            <a:ext cx="575661" cy="3354759"/>
            <a:chOff x="3348267" y="1772816"/>
            <a:chExt cx="575661" cy="335475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48267" y="1772816"/>
              <a:ext cx="5261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2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48267" y="2351435"/>
              <a:ext cx="5261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2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348267" y="2930054"/>
              <a:ext cx="527709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348267" y="3508673"/>
              <a:ext cx="5261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348267" y="4087292"/>
              <a:ext cx="526106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348267" y="4665910"/>
              <a:ext cx="575661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>
            <a:off x="179512" y="5805264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79512" y="4871651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14281" y="586438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22549" y="586438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1348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68415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95482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49616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76683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03750" y="586438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57884" y="5857892"/>
            <a:ext cx="571504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230817" y="5857892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6593" y="586665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724861" y="586665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43660" y="586018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70727" y="586018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97794" y="586018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51928" y="586018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78995" y="586018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06062" y="5866658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860196" y="5860164"/>
            <a:ext cx="56919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33129" y="5860164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62468" y="5863624"/>
            <a:ext cx="56692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41232" y="586246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5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3966968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кг –  4 кг  – 2 кг  =         кг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6926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Вовы в верные равенства. На какие группы их можно разбить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  + 3 см – 5 см =      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8267" y="1628800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1334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см  – 3 см – 1 см =      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8267" y="2207419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79788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+ 2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   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38242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3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+ 5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   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556" y="455151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кг – 6 кг + 7 кг  =          кг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8267" y="2786038"/>
            <a:ext cx="52770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48267" y="3364657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8266" y="3943276"/>
            <a:ext cx="52770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8267" y="4521894"/>
            <a:ext cx="575661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79512" y="5805264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32278" y="4509120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14281" y="586438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22549" y="586438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41348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68415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095482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349616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76683" y="585791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03750" y="5864386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57884" y="5857892"/>
            <a:ext cx="571504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30817" y="5857892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78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3933056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 +  4 кг         6 кг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кг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6926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365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  + 7 см           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451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см  + 6 см           2 см + 7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780928"/>
            <a:ext cx="326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4 см + 5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509120"/>
            <a:ext cx="4057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  +  2 кг         10 кг + 0 кг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79512" y="5805264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79512" y="4871651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17702" y="1628800"/>
            <a:ext cx="47121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39752" y="2198941"/>
            <a:ext cx="44916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17992" y="2769082"/>
            <a:ext cx="47121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3728" y="3909364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73686" y="4479503"/>
            <a:ext cx="47614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3356992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 +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      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кг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23728" y="3339223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8668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3933056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 +  4 кг         6 кг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кг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365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  + 7 см           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451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см  + 6 см           2 см + 7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780928"/>
            <a:ext cx="326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4 см + 5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509120"/>
            <a:ext cx="4057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  +  2 кг         10 кг + 0 кг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79512" y="5805264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317702" y="1628800"/>
            <a:ext cx="47121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39752" y="2198941"/>
            <a:ext cx="44916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17992" y="2769082"/>
            <a:ext cx="471212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3728" y="3909364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73686" y="4479503"/>
            <a:ext cx="47614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3356992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 +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      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кг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кг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23728" y="3339223"/>
            <a:ext cx="52610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0552" y="585822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17619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44686" y="5851750"/>
            <a:ext cx="476729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32278" y="4509120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323528" y="6926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76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3" grpId="0" animBg="1"/>
      <p:bldP spid="34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683568" y="4571920"/>
            <a:ext cx="3753478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6531" y="5013176"/>
            <a:ext cx="3750511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86531" y="5010000"/>
            <a:ext cx="1091458" cy="1588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2" y="805807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Мама попросила Вову выбрать арбуз массой 8 кг, а дыню – массой на 6 кг меньше. Какой массы должна быть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 дыня?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75782" y="5657097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- 6 кг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8219" y="5657098"/>
            <a:ext cx="803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323351" y="5657097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2 кг</a:t>
            </a:r>
            <a:endParaRPr lang="ru-RU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463356" y="1177151"/>
            <a:ext cx="297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на 6 кг  меньше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876256" y="805807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8 кг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95936" y="3255367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(столько же без 6 кг)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92094" y="6036786"/>
            <a:ext cx="1747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2 кг.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8" y="3068960"/>
            <a:ext cx="1066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0" y="2006136"/>
            <a:ext cx="1122626" cy="112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круглая скобка 2"/>
          <p:cNvSpPr/>
          <p:nvPr/>
        </p:nvSpPr>
        <p:spPr>
          <a:xfrm rot="16200000">
            <a:off x="2432730" y="2474891"/>
            <a:ext cx="258117" cy="375051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круглая скобка 3"/>
          <p:cNvSpPr/>
          <p:nvPr/>
        </p:nvSpPr>
        <p:spPr>
          <a:xfrm rot="5400000">
            <a:off x="3057909" y="3411337"/>
            <a:ext cx="137337" cy="2620935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777989" y="4571920"/>
            <a:ext cx="2659053" cy="0"/>
          </a:xfrm>
          <a:prstGeom prst="line">
            <a:avLst/>
          </a:prstGeom>
          <a:ln w="381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691680" y="3429000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23751" y="2319263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/>
          </a:p>
        </p:txBody>
      </p:sp>
      <p:sp>
        <p:nvSpPr>
          <p:cNvPr id="35" name="Правая круглая скобка 34"/>
          <p:cNvSpPr/>
          <p:nvPr/>
        </p:nvSpPr>
        <p:spPr>
          <a:xfrm rot="5400000">
            <a:off x="1140834" y="4694184"/>
            <a:ext cx="218010" cy="113254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79926" y="151347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24837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47028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14847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6372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65896E-6 L -0.59115 0.222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6" y="11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0.01042 0.219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948E-6 L -0.121 0.3047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15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0116E-6 L 0.10313 0.1831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9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44 L -0.05608 0.5539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27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1063 L -0.01424 0.2638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2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3" grpId="0"/>
      <p:bldP spid="47" grpId="0"/>
      <p:bldP spid="47" grpId="1"/>
      <p:bldP spid="53" grpId="0"/>
      <p:bldP spid="53" grpId="1"/>
      <p:bldP spid="63" grpId="0"/>
      <p:bldP spid="66" grpId="0"/>
      <p:bldP spid="3" grpId="0" animBg="1"/>
      <p:bldP spid="4" grpId="0" animBg="1"/>
      <p:bldP spid="14" grpId="0"/>
      <p:bldP spid="14" grpId="1"/>
      <p:bldP spid="11" grpId="0"/>
      <p:bldP spid="11" grpId="1"/>
      <p:bldP spid="35" grpId="0" animBg="1"/>
      <p:bldP spid="15" grpId="0"/>
      <p:bldP spid="15" grpId="1"/>
      <p:bldP spid="5" grpId="0"/>
      <p:bldP spid="32" grpId="0"/>
      <p:bldP spid="24" grpId="0"/>
      <p:bldP spid="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871469" y="5415607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59655" y="5415607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4571920"/>
            <a:ext cx="3753478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86531" y="5010000"/>
            <a:ext cx="1091458" cy="1588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2" y="805807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 условие задачи ответом предыдущей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47298" y="4115163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кг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99735" y="4115164"/>
            <a:ext cx="803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526419" y="411931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10  кг</a:t>
            </a:r>
            <a:endParaRPr lang="ru-RU" sz="2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763610" y="4494852"/>
            <a:ext cx="1919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10 кг.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8" y="3068960"/>
            <a:ext cx="1066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0" y="2006136"/>
            <a:ext cx="1122626" cy="112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круглая скобка 2"/>
          <p:cNvSpPr/>
          <p:nvPr/>
        </p:nvSpPr>
        <p:spPr>
          <a:xfrm rot="16200000">
            <a:off x="2432730" y="2474891"/>
            <a:ext cx="258117" cy="375051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74078" y="54001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23751" y="2319263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/>
          </a:p>
        </p:txBody>
      </p:sp>
      <p:sp>
        <p:nvSpPr>
          <p:cNvPr id="35" name="Правая круглая скобка 34"/>
          <p:cNvSpPr/>
          <p:nvPr/>
        </p:nvSpPr>
        <p:spPr>
          <a:xfrm rot="5400000">
            <a:off x="1140834" y="4694184"/>
            <a:ext cx="218010" cy="1132542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273011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24837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47028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30185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Масса арбуза 8 кг, а дыни -          кг.  Найди массу арбуза и дыни вместе.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411760" y="2319263"/>
            <a:ext cx="476253" cy="1283370"/>
          </a:xfrm>
          <a:prstGeom prst="rightBrace">
            <a:avLst>
              <a:gd name="adj1" fmla="val 53912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299815" y="3717032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119329"/>
            <a:ext cx="566966" cy="59087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77246" y="1197146"/>
            <a:ext cx="566966" cy="59087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282982" y="4487923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/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4706918" y="4077072"/>
            <a:ext cx="476253" cy="1283370"/>
          </a:xfrm>
          <a:prstGeom prst="rightBrace">
            <a:avLst>
              <a:gd name="adj1" fmla="val 53912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877272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Сможет ли Вова один донести покупку, если  он может поднять 10 кг.</a:t>
            </a:r>
            <a:endParaRPr lang="ru-RU" sz="2400" b="1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1988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9306E-6 L 0.3849 -0.59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2966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46821E-6 L 0.09271 -0.32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16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26" grpId="0"/>
      <p:bldP spid="27" grpId="0"/>
      <p:bldP spid="33" grpId="0"/>
      <p:bldP spid="66" grpId="0"/>
      <p:bldP spid="14" grpId="0"/>
      <p:bldP spid="14" grpId="1"/>
      <p:bldP spid="15" grpId="0"/>
      <p:bldP spid="7" grpId="0" animBg="1"/>
      <p:bldP spid="37" grpId="0"/>
      <p:bldP spid="3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517" y="863703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выражение здесь «лишнее»?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118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484784"/>
            <a:ext cx="126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0961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9173" y="1484784"/>
            <a:ext cx="99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4368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5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3789040"/>
            <a:ext cx="118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3789040"/>
            <a:ext cx="126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20961" y="37890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9173" y="3789040"/>
            <a:ext cx="99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84368" y="37890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5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279142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9512" y="4725144"/>
            <a:ext cx="871296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204737" y="5373216"/>
            <a:ext cx="1260140" cy="576064"/>
          </a:xfrm>
          <a:prstGeom prst="rect">
            <a:avLst/>
          </a:prstGeom>
          <a:solidFill>
            <a:srgbClr val="00FFFF">
              <a:alpha val="5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373216"/>
            <a:ext cx="1260140" cy="576064"/>
          </a:xfrm>
          <a:prstGeom prst="rect">
            <a:avLst/>
          </a:prstGeom>
          <a:solidFill>
            <a:srgbClr val="00FFFF">
              <a:alpha val="5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357422" y="2143116"/>
            <a:ext cx="4572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Возможны два решения</a:t>
            </a:r>
            <a:endParaRPr lang="ru-RU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4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517" y="863703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выражение здесь «лишнее»?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118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484784"/>
            <a:ext cx="126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0961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9173" y="1484784"/>
            <a:ext cx="99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4368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5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3789040"/>
            <a:ext cx="118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3789040"/>
            <a:ext cx="126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20961" y="37890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9173" y="3789040"/>
            <a:ext cx="99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84368" y="37890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5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9512" y="4725144"/>
            <a:ext cx="871296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204737" y="5373216"/>
            <a:ext cx="1260140" cy="576064"/>
          </a:xfrm>
          <a:prstGeom prst="rect">
            <a:avLst/>
          </a:prstGeom>
          <a:solidFill>
            <a:srgbClr val="00FFFF">
              <a:alpha val="5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373216"/>
            <a:ext cx="1260140" cy="576064"/>
          </a:xfrm>
          <a:prstGeom prst="rect">
            <a:avLst/>
          </a:prstGeom>
          <a:solidFill>
            <a:srgbClr val="00FFFF">
              <a:alpha val="5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628728" y="5503416"/>
            <a:ext cx="181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5694" y="44624"/>
            <a:ext cx="7162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79. Сравнение. Сложение и вычитание величин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0539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2948E-6 L 0.60729 -0.220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65" y="-110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32948E-6 L 0.38784 -0.5558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27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8938</TotalTime>
  <Words>945</Words>
  <Application>Microsoft Office PowerPoint</Application>
  <PresentationFormat>Экран (4:3)</PresentationFormat>
  <Paragraphs>243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998</cp:revision>
  <dcterms:created xsi:type="dcterms:W3CDTF">2010-10-26T14:31:01Z</dcterms:created>
  <dcterms:modified xsi:type="dcterms:W3CDTF">2013-02-08T09:23:19Z</dcterms:modified>
</cp:coreProperties>
</file>