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7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17F2E-A396-4340-A307-A5681B6AA9BD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63AE3-5AC9-4C9E-A516-38DEA5E7E6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63AE3-5AC9-4C9E-A516-38DEA5E7E69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dissolve/>
    <p:sndAc>
      <p:stSnd>
        <p:snd r:embed="rId13" name="chimes.wav" builtIn="1"/>
      </p:stSnd>
    </p:sndAc>
  </p:transition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295399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детский сад №164 присмотра и оздоровления г. Казани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7086600" cy="3962400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ЛОГОПЕДИЧЕСКАЯ ШКОЛА 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РОДИТЕЛЕЙ.</a:t>
            </a:r>
          </a:p>
          <a:p>
            <a:pPr algn="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Воспитатель: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Гизутдинова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И.Ф.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КАЗАНЬ 2014 г.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  <p:sndAc>
      <p:stSnd>
        <p:snd r:embed="rId3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ИГРА «НАЗОВИ, КАКОЙ ЭТО СОК»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Поиграйте с ребенком, бросьте мячик и назовите фрукт или овощ, ребенок поймав, назовет сок из этого фрукта или овоща, и бросит его обратно: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вишня – вишневый,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томат – томатный,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апельсин – апельсиновый,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морковь – морковный,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огурец – огуречный,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яблоко – яблочный,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капуста – капустный,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мандарин – мандариновый,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тыква – тыквенный,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свекла – свекольный,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малина – малиновый,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слива – сливовый и т. д.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himes.wav" builtIn="1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ИГРА «КТО ПРИШЕЛ – КТО УШЕЛ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Закрепление названий детенышей животных и птенцов в единственном и во множественном числе.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пришел котенок – ушли котята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пришел теленок – ушли телята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пришел жеребенок – ушли жеребята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пришел козленок – ушли козлята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пришел ягненок – ушли ягнята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пришел поросенок – ушли поросята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пришел осленок – ушли ослята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пришел верблюжонок – ушли верблюжата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пришел цыпленок – ушли цыплята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пришел индюшонок – ушли индюшата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пришел утенок – ушли утята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пришел гусенок – ушли гусята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himes.wav" builtIn="1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ИГРА «КАК НАЗВАТЬ ТОГО, КТО…»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Ребенку предлагается назвать того, кто: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водит поезд (машинист)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играет на рояле (пианист)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работает на тракторе (тракторист)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пасет стадо (пастух)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работает по дереву (столяр)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делает прически (парикмахер)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разносит почту (почтальон)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чинит обувь (сапожник)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кладет печи (печник)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чинит краны (слесарь)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играет на скрипке (скрипач)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работает в шахте (шахтер)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ухаживает за лошадьми (конюх)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himes.wav" builtIn="1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ИГРА «ЛАСКОВЫЙ РЕБЕНОК»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Детям предлагается назвать ласково слова: образование уменьшительно – ласкательной формы: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стол – столик         пень - пенек        ваза - вазочка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дом – домик            зверь зверек       кость - косточка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двор – дворик         день – денек       тумба - тумбочка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крест – крестик      гриб – грибок     лампа - лампочка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хвост – хвостик      конь – конек       лента - ленточка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мост – мостик         брат – браток      черта - черточка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лист – листик          город – городок  кофта - кофточка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корабль – кораблик шум – шумок     звезда - звездочка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himes.wav" builtIn="1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ИГРА «ИЗМЕНИ СЛОВА»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Ребенку предлагается изменить слова по аналогии: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горох – горошина                   чай – чаинка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виноград – виноградина        дождь - дождинка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клюква – клюквина                икра - икринка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мармелад – мармеладина      пыль пылинка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картофель – картофелина      снег - снежинка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макароны – макаронина        роса - росинка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бусы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бусынина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жир 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жиринка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солома – соломина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изюм – изюмина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град - градина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himes.wav" builtIn="1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ИГРА «ОН – ОНА»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Закрепление названий животных женского рода: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волк – волчица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тигр – тигрица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медведь – медведица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лев – львица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лис – лисица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еж – ежиха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слон – слониха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заяц – зайчиха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морж – моржиха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абан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кабаниха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himes.wav" builtIn="1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СПИСОК ЛИТЕРАТУРЫ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Н.С. Жукова, Е.Н.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Мастюков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Т.Б. Филичева Преодоление общего недоразвития речи у дошкольников. – М., 1990 г.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В.И.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Селеверстов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Игры в логопедической работе с детьми. – М., 1987 г.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С.А. Васильева, Н.В. Соколова Логопедические игры для дошкольников. – М.: Школа – пресс, 1999 г.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himes.wav" builtIn="1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ЛОГОПЕДИЯ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Очень часто, когда ребенок приходит в начальную школу у него возникают трудности в овладении русским языком. Связано это с недостаточным развитием речи. Часто родители не обращают внимание на то, что ребенок не умеет грамматически правильно оформить предложение, построить фразу, у него бедный словарный запас. Но все эти недочеты проявляются на уроках в школе.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Чтобы избежать эти трудности, надо развивать речь ребенка в дошкольном возрасте. Здесь предложены  некоторые задания игры, которые помогут развить речь ребенка, обогатить его словарный запас и послужат неплохой базой для успешного обучения в школе.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himes.wav" builtIn="1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ИГРА «У меня – у вас»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Образование формы множественного числа имен существительных с окончанием «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/и ».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орел - орлы                                                   арбуз - арбузы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ворона – вороны                                          слива - сливы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дятел – дятлы                                               лимон - лимоны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щегол - щеглы                                              апельсин - апельсины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синица – синицы                                          персик - персики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скворец – скворцы                                       яблоко - яблоки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сорока – сороки                                            дыня - дыни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воробей - воробьи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цапля – цапли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голубь – голуби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ласточка – ласточки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галка - галки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himes.wav" builtIn="1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ИГРА «БОЛЬШОЙ - МАЛЕНЬКИЙ»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Закрепление названий детенышей животных и птенцов в единственном числе.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заяц - зайчонок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медведь - медвежонок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слон - слоненок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лиса - лисенок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волк - волчонок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рысь - рысенок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белка - бельчонок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мышь - мышонок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лев - львенок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тигр - тигренок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еж – ежонок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олень - олененок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himes.wav" builtIn="1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ИГРА «СОБЕРИ СЛОВО»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Предложить ребенку «собрать два слова в одно»: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сад разводит – садовод,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луне ходит – луноход,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снегу ходит – снегоход,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везде ходит – вездеход,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овощи режет – овощерезка,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мясо рубит – мясорубка,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сам летит – самолет,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снег падает – снегопад,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листья падают – листопад,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лес рубит – лесоруб,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рыбу ловит – рыболов,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трубы чистит – трубочист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кофе варит – кофеварка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пчел разводить – пчеловод и т. д.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himes.wav" builtIn="1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ИГРА «СЛОВА - ПРИЯТЕЛИ»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Учим ребенка подбирать слова похожие по смыслу: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скакать – прыгать                ругать – бранить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бросать – кидать                  мерзнуть - зябнуть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идти – шагать                       беречь - охранять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кричать – орать                    льется - течет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бояться – пугаться               плакать - рыдать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думать – мыслить                ломать - разрушать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глядеть – смотреть               взять - схватить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торопиться – спешить         смеяться - радоваться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himes.wav" builtIn="1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ИГРА «СКАЖИ НАОБОРОТ»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Учим ребенка подбирать слова противоположные по значению: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кричать – молчать,                налить - вылить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ломать – строить,                  смеяться - плакать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идти – стоять,                        спрятать - найти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помогать – мешать                дать - взять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хвалить – ругать,                   налить - вылить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одеть – раздеть                      падать - подниматься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купить – продать                   рождаться - умирать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хвалить – ругать                    поднять - опустить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бросить – поймать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himes.wav" builtIn="1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2" name="chimes.wav" builtIn="1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ИГРА «НАЗОВИ ОДНИМ СЛОВОМ»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Образование имен прилагательных от существительных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Объясняем ребенку, что предметы могут быть сделаны из различных материалов и называться они будут по – разному, если чаша сделана из глины, то она – глиняная,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мяч из резины – резиновый,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ведерко из пластмассы – пластмассовое,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стена из кирпича – кирпичная,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шляпа из соломы – соломенная,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салфетка из бумаги – бумажная,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коробка из картона – картонная,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кольцо из золота – золотое,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люстра из хрусталя – хрустальная,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сумка из кожи – кожаная,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дом из дерева – деревянный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шуба из меха – меховая  и т.д.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himes.wav" builtIn="1"/>
      </p:stSnd>
    </p:sndAc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296</TotalTime>
  <Words>1110</Words>
  <PresentationFormat>Экран (4:3)</PresentationFormat>
  <Paragraphs>182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Муниципальное бюджетное дошкольное образовательное учреждение детский сад №164 присмотра и оздоровления г. Казани</vt:lpstr>
      <vt:lpstr>ЛОГОПЕДИЯ</vt:lpstr>
      <vt:lpstr>ИГРА «У меня – у вас»</vt:lpstr>
      <vt:lpstr>ИГРА «БОЛЬШОЙ - МАЛЕНЬКИЙ»</vt:lpstr>
      <vt:lpstr>ИГРА «СОБЕРИ СЛОВО»</vt:lpstr>
      <vt:lpstr>ИГРА «СЛОВА - ПРИЯТЕЛИ»</vt:lpstr>
      <vt:lpstr>ИГРА «СКАЖИ НАОБОРОТ»</vt:lpstr>
      <vt:lpstr>Слайд 8</vt:lpstr>
      <vt:lpstr>ИГРА «НАЗОВИ ОДНИМ СЛОВОМ»</vt:lpstr>
      <vt:lpstr>ИГРА «НАЗОВИ, КАКОЙ ЭТО СОК»</vt:lpstr>
      <vt:lpstr>ИГРА «КТО ПРИШЕЛ – КТО УШЕЛ?»</vt:lpstr>
      <vt:lpstr>ИГРА «КАК НАЗВАТЬ ТОГО, КТО…»</vt:lpstr>
      <vt:lpstr>ИГРА «ЛАСКОВЫЙ РЕБЕНОК»</vt:lpstr>
      <vt:lpstr>ИГРА «ИЗМЕНИ СЛОВА»</vt:lpstr>
      <vt:lpstr>ИГРА «ОН – ОНА»</vt:lpstr>
      <vt:lpstr>СПИСОК ЛИТЕРАТУРЫ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детский сад №164 присмотра и оздоровления г. Казани</dc:title>
  <dc:creator>DJ</dc:creator>
  <cp:lastModifiedBy>DJ</cp:lastModifiedBy>
  <cp:revision>35</cp:revision>
  <dcterms:created xsi:type="dcterms:W3CDTF">2014-10-25T13:39:20Z</dcterms:created>
  <dcterms:modified xsi:type="dcterms:W3CDTF">2014-10-28T16:48:35Z</dcterms:modified>
</cp:coreProperties>
</file>