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88" r:id="rId3"/>
    <p:sldId id="258" r:id="rId4"/>
    <p:sldId id="268" r:id="rId5"/>
    <p:sldId id="259" r:id="rId6"/>
    <p:sldId id="265" r:id="rId7"/>
    <p:sldId id="266" r:id="rId8"/>
    <p:sldId id="267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9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</c:v>
                </c:pt>
                <c:pt idx="1">
                  <c:v>6</c:v>
                </c:pt>
              </c:numCache>
            </c:numRef>
          </c:val>
        </c:ser>
        <c:dLbls/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8.730158730158713E-2"/>
          <c:w val="0.8630220180810757"/>
          <c:h val="0.912698412698418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40</c:v>
                </c:pt>
              </c:numCache>
            </c:numRef>
          </c:val>
        </c:ser>
        <c:dLbls/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ежедневно</c:v>
                </c:pt>
                <c:pt idx="1">
                  <c:v>1-2 р.в нед.</c:v>
                </c:pt>
                <c:pt idx="2">
                  <c:v>3-4 р.в нед.</c:v>
                </c:pt>
                <c:pt idx="3">
                  <c:v>1-2 р.в мес.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27</c:v>
                </c:pt>
                <c:pt idx="2">
                  <c:v>2</c:v>
                </c:pt>
                <c:pt idx="3">
                  <c:v>1.2</c:v>
                </c:pt>
              </c:numCache>
            </c:numRef>
          </c:val>
        </c:ser>
        <c:dLbls/>
      </c:pie3DChart>
    </c:plotArea>
    <c:legend>
      <c:legendPos val="r"/>
      <c:layout/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быстро</c:v>
                </c:pt>
                <c:pt idx="1">
                  <c:v>вкусно</c:v>
                </c:pt>
                <c:pt idx="2">
                  <c:v>удобно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</c:v>
                </c:pt>
                <c:pt idx="1">
                  <c:v>41</c:v>
                </c:pt>
                <c:pt idx="2">
                  <c:v>10</c:v>
                </c:pt>
              </c:numCache>
            </c:numRef>
          </c:val>
        </c:ser>
        <c:dLbls/>
      </c:pie3DChart>
    </c:plotArea>
    <c:legend>
      <c:legendPos val="r"/>
      <c:layout/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13E8A-858C-4BF5-A7F5-79C7FD8BAF26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9A097-5452-4566-B2EF-5AB83698C3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2897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9A097-5452-4566-B2EF-5AB83698C3D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9A097-5452-4566-B2EF-5AB83698C3D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9A097-5452-4566-B2EF-5AB83698C3D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9A097-5452-4566-B2EF-5AB83698C3D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9A097-5452-4566-B2EF-5AB83698C3D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9A097-5452-4566-B2EF-5AB83698C3D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9A097-5452-4566-B2EF-5AB83698C3D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9A097-5452-4566-B2EF-5AB83698C3D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9A097-5452-4566-B2EF-5AB83698C3D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9A097-5452-4566-B2EF-5AB83698C3D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9A097-5452-4566-B2EF-5AB83698C3D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9A097-5452-4566-B2EF-5AB83698C3D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9A097-5452-4566-B2EF-5AB83698C3D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9A097-5452-4566-B2EF-5AB83698C3D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9A097-5452-4566-B2EF-5AB83698C3D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9A097-5452-4566-B2EF-5AB83698C3D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9A097-5452-4566-B2EF-5AB83698C3D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9A097-5452-4566-B2EF-5AB83698C3D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9A097-5452-4566-B2EF-5AB83698C3D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http://upload.wikimedia.org/wikipedia/commons/thumb/e/e8/Hamburger_sandwich.jpg/120px-Hamburger_sandwich.jpg" TargetMode="External"/><Relationship Id="rId13" Type="http://schemas.openxmlformats.org/officeDocument/2006/relationships/hyperlink" Target="http://ru.wikipedia.org/wiki/%D0%A4%D0%B0%D0%B9%D0%BB:Pommes-1.jpg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%D0%A4%D0%B0%D0%B9%D0%BB:Hamburger_sandwich.jpg" TargetMode="External"/><Relationship Id="rId11" Type="http://schemas.openxmlformats.org/officeDocument/2006/relationships/hyperlink" Target="http://ru.wikipedia.org/wiki/%D0%A4%D0%B0%D0%B9%D0%BB:Hotdog_too.jpg" TargetMode="External"/><Relationship Id="rId5" Type="http://schemas.openxmlformats.org/officeDocument/2006/relationships/image" Target="../media/image2.jpeg"/><Relationship Id="rId10" Type="http://schemas.openxmlformats.org/officeDocument/2006/relationships/image" Target="../media/image4.jpeg"/><Relationship Id="rId4" Type="http://schemas.openxmlformats.org/officeDocument/2006/relationships/hyperlink" Target="http://ru.wikipedia.org/wiki/%D0%A4%D0%B0%D0%B9%D0%BB:Leftovers_pizza.jpg" TargetMode="External"/><Relationship Id="rId9" Type="http://schemas.openxmlformats.org/officeDocument/2006/relationships/hyperlink" Target="http://ru.wikipedia.org/wiki/%D0%A4%D0%B0%D0%B9%D0%BB:Sushi_bento.jpg" TargetMode="External"/><Relationship Id="rId1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err="1" smtClean="0">
                <a:solidFill>
                  <a:schemeClr val="bg2">
                    <a:lumMod val="25000"/>
                  </a:schemeClr>
                </a:solidFill>
              </a:rPr>
              <a:t>Фаст-фуд</a:t>
            </a:r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</a:rPr>
              <a:t> – что он для нас? </a:t>
            </a:r>
            <a:endParaRPr lang="ru-RU" sz="6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357694"/>
            <a:ext cx="7772400" cy="214314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Проектно-исследовательская работа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                                                          Воспитателей детского сада № 399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                                                       Шмелевой И.В, </a:t>
            </a:r>
            <a:r>
              <a:rPr lang="ru-RU" sz="2000" b="1" dirty="0" err="1" smtClean="0">
                <a:solidFill>
                  <a:srgbClr val="C00000"/>
                </a:solidFill>
              </a:rPr>
              <a:t>Муртазиной</a:t>
            </a:r>
            <a:r>
              <a:rPr lang="ru-RU" sz="2000" b="1" dirty="0" smtClean="0">
                <a:solidFill>
                  <a:srgbClr val="C00000"/>
                </a:solidFill>
              </a:rPr>
              <a:t> И.Ф</a:t>
            </a: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Казань 2015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Когда увлеклись фаст-фудом?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2143140" cy="150019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120px-Leftovers_pizza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3000372"/>
            <a:ext cx="2357454" cy="1571630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http://upload.wikimedia.org/wikipedia/commons/thumb/e/e8/Hamburger_sandwich.jpg/120px-Hamburger_sandwich.jpg">
            <a:hlinkClick r:id="rId6"/>
          </p:cNvPr>
          <p:cNvPicPr/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6500826" y="2928934"/>
            <a:ext cx="1643066" cy="1285884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120px-Sushi_bento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7554" y="357166"/>
            <a:ext cx="2143140" cy="1506135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120px-Hotdog_too">
            <a:hlinkClick r:id="rId11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00760" y="357166"/>
            <a:ext cx="2000264" cy="1499554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120px-Pommes-1">
            <a:hlinkClick r:id="rId13"/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5720" y="4857760"/>
            <a:ext cx="2000264" cy="1495430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Ржавые гвозди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\\I-stor\documents\Макухина Анна Николаевна\Пейте фанту с кока-колой попа будет вся в уколах\IMG_973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71612"/>
            <a:ext cx="7215238" cy="4857784"/>
          </a:xfrm>
          <a:prstGeom prst="rect">
            <a:avLst/>
          </a:prstGeom>
          <a:noFill/>
          <a:ln w="254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Куриное мясо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\\I-stor\documents\Макухина Анна Николаевна\Пейте фанту с кока-колой попа будет вся в уколах\IMG_973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00174"/>
            <a:ext cx="6858048" cy="4814114"/>
          </a:xfrm>
          <a:prstGeom prst="rect">
            <a:avLst/>
          </a:prstGeom>
          <a:noFill/>
          <a:ln w="254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Куриная кость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D:\Пейте фанту с кока-колой попа будет вся в уколах\IMG_9738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571612"/>
            <a:ext cx="6215106" cy="4960624"/>
          </a:xfrm>
          <a:prstGeom prst="rect">
            <a:avLst/>
          </a:prstGeom>
          <a:noFill/>
          <a:ln w="254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Через 3 недели: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D:\Пейте фанту с кока-колой попа будет вся в уколах\IMG_035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00174"/>
            <a:ext cx="7429552" cy="4885552"/>
          </a:xfrm>
          <a:prstGeom prst="rect">
            <a:avLst/>
          </a:prstGeom>
          <a:noFill/>
          <a:ln w="254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Через 3 недели:</a:t>
            </a:r>
            <a:endParaRPr lang="ru-RU" dirty="0"/>
          </a:p>
        </p:txBody>
      </p:sp>
      <p:pic>
        <p:nvPicPr>
          <p:cNvPr id="4" name="Содержимое 3" descr="D:\Пейте фанту с кока-колой попа будет вся в уколах\IMG_035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00174"/>
            <a:ext cx="6929486" cy="4944264"/>
          </a:xfrm>
          <a:prstGeom prst="rect">
            <a:avLst/>
          </a:prstGeom>
          <a:noFill/>
          <a:ln w="254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Через 3 недели:</a:t>
            </a:r>
            <a:endParaRPr lang="ru-RU" dirty="0"/>
          </a:p>
        </p:txBody>
      </p:sp>
      <p:pic>
        <p:nvPicPr>
          <p:cNvPr id="4" name="Содержимое 3" descr="D:\Пейте фанту с кока-колой попа будет вся в уколах\IMG_035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643050"/>
            <a:ext cx="7072362" cy="4857784"/>
          </a:xfrm>
          <a:prstGeom prst="rect">
            <a:avLst/>
          </a:prstGeom>
          <a:noFill/>
          <a:ln w="254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Мнение врачей: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Фаст-фуд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 бывает двух видов:</a:t>
            </a:r>
          </a:p>
          <a:p>
            <a:pPr algn="ctr">
              <a:buNone/>
            </a:pPr>
            <a:endParaRPr lang="ru-RU" dirty="0" smtClean="0"/>
          </a:p>
          <a:p>
            <a:pPr marL="514350" indent="-514350">
              <a:buAutoNum type="arabicParenR"/>
            </a:pP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 ВРЕДНЫЙ</a:t>
            </a:r>
          </a:p>
          <a:p>
            <a:pPr marL="514350" indent="-514350">
              <a:buAutoNum type="arabicParenR"/>
            </a:pP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ОЧЕНЬ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 ВРЕДНЫЙ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Подтверждение гипотезы:</a:t>
            </a:r>
            <a:endParaRPr lang="ru-RU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Употребление блюд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фаст-фуда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 может </a:t>
            </a:r>
            <a:r>
              <a:rPr lang="ru-RU" sz="4000" b="1" dirty="0" smtClean="0">
                <a:solidFill>
                  <a:srgbClr val="FF0000"/>
                </a:solidFill>
              </a:rPr>
              <a:t>ОЧЕНЬ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 неблагоприятно отразиться на нашем здоровье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Правила употребления </a:t>
            </a:r>
            <a:r>
              <a:rPr lang="ru-RU" b="1" u="sng" dirty="0" err="1" smtClean="0">
                <a:solidFill>
                  <a:srgbClr val="FF0000"/>
                </a:solidFill>
              </a:rPr>
              <a:t>фаст-фуда</a:t>
            </a:r>
            <a:r>
              <a:rPr lang="ru-RU" b="1" u="sng" dirty="0" smtClean="0">
                <a:solidFill>
                  <a:srgbClr val="FF0000"/>
                </a:solidFill>
              </a:rPr>
              <a:t>: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31750"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Правильно выбирайте заведение</a:t>
            </a:r>
          </a:p>
          <a:p>
            <a:pPr>
              <a:buNone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Не употребляйте жирных, жареных, острых блюд</a:t>
            </a:r>
          </a:p>
          <a:p>
            <a:pPr>
              <a:buNone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Не пейте холодных газированных напитков</a:t>
            </a:r>
          </a:p>
          <a:p>
            <a:pPr>
              <a:buNone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Тщательно пережевывайте пищу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Желаем вам приятного аппетита и здоровой пищи в кругу своих близких!!!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urlpreviewCAE65L2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2643182"/>
            <a:ext cx="5000660" cy="3654768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Множество заведений быстрого питания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dominateImage" descr="http://img1.liveinternet.ru/images/foto/b/0/67/1689067/f_586714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308740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dominateImage" descr="http://preview.gogo.ru/urlpreview?url=img-fotki.yandex.ru/get/4000/lasofina.9/0_1d133_14c2be37_X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500174"/>
            <a:ext cx="2143125" cy="28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dominateImage" descr="http://img1.liveinternet.ru/images/foto/b/0/502/1652502/f_593506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429132"/>
            <a:ext cx="307183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dominateImage" descr="http://img-fotki.yandex.ru/get/3208/dyrzumarianna.23/0_28117_f33dadbe_XL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2357430"/>
            <a:ext cx="2357454" cy="328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dominateImage" descr="http://img1.liveinternet.ru/images/foto/b/0/261/1330261/f_551134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4714885"/>
            <a:ext cx="271716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Задачи исследования: 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b="1" dirty="0" smtClean="0"/>
              <a:t>Познакомиться </a:t>
            </a:r>
            <a:r>
              <a:rPr lang="ru-RU" b="1" dirty="0"/>
              <a:t>с историей возникновения </a:t>
            </a:r>
            <a:r>
              <a:rPr lang="ru-RU" b="1" dirty="0" err="1"/>
              <a:t>фаст-фуда</a:t>
            </a:r>
            <a:r>
              <a:rPr lang="ru-RU" b="1" dirty="0"/>
              <a:t>.</a:t>
            </a:r>
          </a:p>
          <a:p>
            <a:pPr lvl="0"/>
            <a:r>
              <a:rPr lang="ru-RU" b="1" dirty="0"/>
              <a:t>Провести </a:t>
            </a:r>
            <a:r>
              <a:rPr lang="ru-RU" b="1" dirty="0" smtClean="0"/>
              <a:t>анкетирование среди воспитанников группы №12, </a:t>
            </a:r>
            <a:r>
              <a:rPr lang="ru-RU" b="1" dirty="0"/>
              <a:t>с целью выяснения частотности употребления блюд </a:t>
            </a:r>
            <a:r>
              <a:rPr lang="ru-RU" b="1" dirty="0" err="1"/>
              <a:t>фаст-фуда</a:t>
            </a:r>
            <a:r>
              <a:rPr lang="ru-RU" b="1" dirty="0"/>
              <a:t> и выявления любимых блюд.</a:t>
            </a:r>
          </a:p>
          <a:p>
            <a:pPr lvl="0"/>
            <a:r>
              <a:rPr lang="ru-RU" b="1" dirty="0"/>
              <a:t>Познакомиться с составом блюд </a:t>
            </a:r>
            <a:r>
              <a:rPr lang="ru-RU" b="1" dirty="0" err="1"/>
              <a:t>фаст-фуда</a:t>
            </a:r>
            <a:r>
              <a:rPr lang="ru-RU" b="1" dirty="0"/>
              <a:t>, процессом их приготовления.</a:t>
            </a:r>
          </a:p>
          <a:p>
            <a:pPr lvl="0"/>
            <a:r>
              <a:rPr lang="ru-RU" b="1" dirty="0"/>
              <a:t>Провести эксперименты с газированной водой.</a:t>
            </a:r>
          </a:p>
          <a:p>
            <a:pPr lvl="0"/>
            <a:r>
              <a:rPr lang="ru-RU" b="1" dirty="0"/>
              <a:t>Узнать мнения врачей в вопросе употребления </a:t>
            </a:r>
            <a:r>
              <a:rPr lang="ru-RU" b="1" dirty="0" err="1"/>
              <a:t>фаст-фуда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  <a:t>Анкетирование</a:t>
            </a:r>
            <a:endParaRPr lang="ru-RU" sz="7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Употребление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</a:rPr>
              <a:t>фаст-фуда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воспитанниками группы №12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Вопрос о пользе: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Частота употребления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Причина выбора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Экспериментальная </a:t>
            </a: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часть:</a:t>
            </a:r>
            <a:endParaRPr lang="ru-RU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194</Words>
  <Application>Microsoft Office PowerPoint</Application>
  <PresentationFormat>Экран (4:3)</PresentationFormat>
  <Paragraphs>61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Фаст-фуд – что он для нас? </vt:lpstr>
      <vt:lpstr>Множество заведений быстрого питания</vt:lpstr>
      <vt:lpstr>Задачи исследования: </vt:lpstr>
      <vt:lpstr>Слайд 4</vt:lpstr>
      <vt:lpstr>Употребление фаст-фуда воспитанниками группы №12</vt:lpstr>
      <vt:lpstr>Вопрос о пользе:</vt:lpstr>
      <vt:lpstr>Частота употребления</vt:lpstr>
      <vt:lpstr>Причина выбора</vt:lpstr>
      <vt:lpstr>      Экспериментальная часть:</vt:lpstr>
      <vt:lpstr>Ржавые гвозди</vt:lpstr>
      <vt:lpstr>Куриное мясо</vt:lpstr>
      <vt:lpstr>Куриная кость</vt:lpstr>
      <vt:lpstr>Через 3 недели:</vt:lpstr>
      <vt:lpstr>Через 3 недели:</vt:lpstr>
      <vt:lpstr>Через 3 недели:</vt:lpstr>
      <vt:lpstr>Мнение врачей:</vt:lpstr>
      <vt:lpstr>Подтверждение гипотезы:</vt:lpstr>
      <vt:lpstr>Правила употребления фаст-фуда: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Фаст-фуд, или мы то, что мы едим…</dc:title>
  <dc:creator>Игоря</dc:creator>
  <cp:lastModifiedBy>Дом</cp:lastModifiedBy>
  <cp:revision>34</cp:revision>
  <dcterms:modified xsi:type="dcterms:W3CDTF">2015-03-25T16:45:50Z</dcterms:modified>
</cp:coreProperties>
</file>