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88" d="100"/>
          <a:sy n="88" d="100"/>
        </p:scale>
        <p:origin x="-10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8C713-8DA2-465E-8653-0F6F75ED2B0F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53487-1944-49A7-B3F8-28774B2CE6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3487-1944-49A7-B3F8-28774B2CE6B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3487-1944-49A7-B3F8-28774B2CE6B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3487-1944-49A7-B3F8-28774B2CE6B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DA8-5BFB-473C-995F-6F8B8AD99420}" type="datetime1">
              <a:rPr lang="ru-RU" smtClean="0"/>
              <a:t>19.09.2012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8F0B-4FF3-4BE8-BB85-944B84834139}" type="datetime1">
              <a:rPr lang="ru-RU" smtClean="0"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43D2-E2A7-4D69-A6EE-DCA3774A5F3A}" type="datetime1">
              <a:rPr lang="ru-RU" smtClean="0"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999E-CD2D-4878-A02D-DAD31493AE04}" type="datetime1">
              <a:rPr lang="ru-RU" smtClean="0"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73B7-21FC-4366-BAEF-F3D500FB3B66}" type="datetime1">
              <a:rPr lang="ru-RU" smtClean="0"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90F9A07-5A85-416A-A24D-1D70D82F5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7EFD-E0A6-4A92-9C5D-EBC5BC9FFCE1}" type="datetime1">
              <a:rPr lang="ru-RU" smtClean="0"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3F91-AC4B-476F-ACB0-4C7760AFB1A3}" type="datetime1">
              <a:rPr lang="ru-RU" smtClean="0"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AE5D-FBD6-4073-BB93-0F4AC02209A4}" type="datetime1">
              <a:rPr lang="ru-RU" smtClean="0"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1B01-195F-497B-86CF-97DDE9CA692F}" type="datetime1">
              <a:rPr lang="ru-RU" smtClean="0"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8403-3E6E-401C-9C5E-CF345589B628}" type="datetime1">
              <a:rPr lang="ru-RU" smtClean="0"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41B7-1D98-4B9E-9492-C80C0655A9C3}" type="datetime1">
              <a:rPr lang="ru-RU" smtClean="0"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6AF610-8A43-4613-A0AF-D420F07E479E}" type="datetime1">
              <a:rPr lang="ru-RU" smtClean="0"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0F9A07-5A85-416A-A24D-1D70D82F5A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russianmagnets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7865844" cy="25574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Производство магнитных материалов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«Русские магниты»</a:t>
            </a:r>
            <a:endParaRPr lang="ru-RU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9098581" cy="670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Вы можете:</a:t>
            </a:r>
          </a:p>
          <a:p>
            <a:r>
              <a:rPr lang="ru-RU" sz="2800" dirty="0" smtClean="0"/>
              <a:t>найти нас по адресу: Санкт-Петербург, ул. </a:t>
            </a:r>
            <a:r>
              <a:rPr lang="ru-RU" sz="2800" dirty="0" err="1" smtClean="0"/>
              <a:t>Швецова</a:t>
            </a:r>
            <a:r>
              <a:rPr lang="ru-RU" sz="2800" dirty="0" smtClean="0"/>
              <a:t>, д. 41 </a:t>
            </a:r>
            <a:br>
              <a:rPr lang="ru-RU" sz="2800" dirty="0" smtClean="0"/>
            </a:br>
            <a:r>
              <a:rPr lang="ru-RU" sz="2800" dirty="0" smtClean="0"/>
              <a:t>(предварительно договорившись о встрече)</a:t>
            </a:r>
          </a:p>
          <a:p>
            <a:r>
              <a:rPr lang="ru-RU" sz="2800" dirty="0" smtClean="0"/>
              <a:t>услышать нас по телефону:</a:t>
            </a:r>
            <a:br>
              <a:rPr lang="ru-RU" sz="2800" dirty="0" smtClean="0"/>
            </a:br>
            <a:r>
              <a:rPr lang="ru-RU" sz="2800" dirty="0" smtClean="0"/>
              <a:t>магнитные учебные пособия:+7(812)9109250</a:t>
            </a:r>
            <a:br>
              <a:rPr lang="ru-RU" sz="2800" dirty="0" smtClean="0"/>
            </a:br>
            <a:r>
              <a:rPr lang="ru-RU" sz="2800" dirty="0" smtClean="0"/>
              <a:t>рекламные магниты и сувениры:</a:t>
            </a:r>
          </a:p>
          <a:p>
            <a:r>
              <a:rPr lang="ru-RU" sz="2800" dirty="0" smtClean="0"/>
              <a:t> +7(921)7817501, +7(812)973-55-99</a:t>
            </a:r>
          </a:p>
          <a:p>
            <a:r>
              <a:rPr lang="ru-RU" sz="2800" dirty="0" smtClean="0"/>
              <a:t>связаться с нами по электронной почте: </a:t>
            </a:r>
          </a:p>
          <a:p>
            <a:r>
              <a:rPr lang="ru-RU" sz="4400" dirty="0" err="1" smtClean="0">
                <a:hlinkClick r:id="rId2"/>
              </a:rPr>
              <a:t>info@russianmagnets.com</a:t>
            </a:r>
            <a:endParaRPr lang="ru-RU" sz="4400" dirty="0" smtClean="0"/>
          </a:p>
          <a:p>
            <a:r>
              <a:rPr lang="ru-RU" sz="4400" dirty="0" smtClean="0"/>
              <a:t>ПОСМОТРЕТЬ НА САЙТЕ:</a:t>
            </a:r>
          </a:p>
          <a:p>
            <a:r>
              <a:rPr lang="en-US" sz="4400" dirty="0" smtClean="0"/>
              <a:t>WWW. </a:t>
            </a:r>
            <a:r>
              <a:rPr lang="en-US" sz="4400" cap="all" dirty="0" smtClean="0"/>
              <a:t>russianmagnets.com</a:t>
            </a:r>
            <a:endParaRPr lang="ru-RU" sz="4400" cap="all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Магнитные учебные пособия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8643998" cy="4023368"/>
          </a:xfrm>
        </p:spPr>
        <p:txBody>
          <a:bodyPr>
            <a:normAutofit/>
          </a:bodyPr>
          <a:lstStyle/>
          <a:p>
            <a:r>
              <a:rPr lang="ru-RU" sz="4800" dirty="0" smtClean="0">
                <a:hlinkClick r:id="rId2" action="ppaction://hlinksldjump"/>
              </a:rPr>
              <a:t> </a:t>
            </a:r>
            <a:r>
              <a:rPr lang="ru-RU" sz="4800" dirty="0" smtClean="0">
                <a:hlinkClick r:id="rId2" action="ppaction://hlinksldjump"/>
              </a:rPr>
              <a:t>Учебные магнитные доски;</a:t>
            </a:r>
            <a:endParaRPr lang="ru-RU" sz="4800" dirty="0" smtClean="0"/>
          </a:p>
          <a:p>
            <a:r>
              <a:rPr lang="ru-RU" sz="4800" dirty="0" smtClean="0"/>
              <a:t>  </a:t>
            </a:r>
            <a:r>
              <a:rPr lang="ru-RU" sz="4800" dirty="0" smtClean="0">
                <a:hlinkClick r:id="rId3" action="ppaction://hlinksldjump"/>
              </a:rPr>
              <a:t>Наборы учебных магнитных карточек.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5317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«Город букв»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Город бук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8786906" cy="557216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14290"/>
            <a:ext cx="4432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ДОМИКИ»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домик бук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85860"/>
            <a:ext cx="8553763" cy="542926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8583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«ГОРОД ЦИФР»,«РАКЕТЫ»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город циф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214422"/>
            <a:ext cx="3571900" cy="5459368"/>
          </a:xfrm>
          <a:prstGeom prst="rect">
            <a:avLst/>
          </a:prstGeom>
        </p:spPr>
      </p:pic>
      <p:pic>
        <p:nvPicPr>
          <p:cNvPr id="4" name="Рисунок 3" descr="ракет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1428736"/>
            <a:ext cx="5225082" cy="492922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2482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МАГНИТНЫЕ ДОСКИ: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КЛЕТКА, ПРОПИСИ.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клет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143116"/>
            <a:ext cx="5072098" cy="44157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6</a:t>
            </a:fld>
            <a:endParaRPr lang="ru-RU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143900" y="5857892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601586" cy="175432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МАГНИТНАЯ ТАБЛИЦА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УМНОЖЕНИЯ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785926"/>
            <a:ext cx="87868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 магнитных карточках записано выражение,</a:t>
            </a:r>
          </a:p>
          <a:p>
            <a:r>
              <a:rPr lang="ru-RU" sz="3200" dirty="0" smtClean="0"/>
              <a:t> на магнитном поле  - ответ. </a:t>
            </a:r>
          </a:p>
          <a:p>
            <a:r>
              <a:rPr lang="ru-RU" sz="3200" dirty="0" smtClean="0"/>
              <a:t>Задача ребенка правильно найти нужный ответ и</a:t>
            </a:r>
          </a:p>
          <a:p>
            <a:r>
              <a:rPr lang="ru-RU" sz="3200" dirty="0" smtClean="0"/>
              <a:t> положить на него карточку.</a:t>
            </a:r>
          </a:p>
          <a:p>
            <a:r>
              <a:rPr lang="ru-RU" sz="3200" dirty="0" smtClean="0"/>
              <a:t>Если все задание выполнено верно, </a:t>
            </a:r>
          </a:p>
          <a:p>
            <a:r>
              <a:rPr lang="ru-RU" sz="3200" dirty="0" smtClean="0"/>
              <a:t>получается картинка.</a:t>
            </a:r>
            <a:endParaRPr lang="ru-RU" sz="3200" dirty="0"/>
          </a:p>
        </p:txBody>
      </p:sp>
      <p:pic>
        <p:nvPicPr>
          <p:cNvPr id="4" name="Рисунок 3" descr="магнит.табл.умножения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6"/>
            <a:ext cx="9144000" cy="685970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8427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ПРАВОПИСАНИЕ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БЕЗУДАРНЫХ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ГЛАСНЫХ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633" y="2643182"/>
            <a:ext cx="8877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Аналогично таблице умножения.</a:t>
            </a:r>
            <a:endParaRPr lang="ru-RU" sz="4800" dirty="0"/>
          </a:p>
        </p:txBody>
      </p:sp>
      <p:pic>
        <p:nvPicPr>
          <p:cNvPr id="4" name="Рисунок 3" descr="правописание безударных гласны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0"/>
            <a:ext cx="5929353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714620"/>
            <a:ext cx="85273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АЛФАВИТ - ПЕРЕВЕРТЫШ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магнит.алфавит-переверты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65" y="0"/>
            <a:ext cx="627507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9A07-5A85-416A-A24D-1D70D82F5AB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117</Words>
  <Application>Microsoft Office PowerPoint</Application>
  <PresentationFormat>Экран (4:3)</PresentationFormat>
  <Paragraphs>44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 Производство магнитных материалов   </vt:lpstr>
      <vt:lpstr>Магнитные учебные пособия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Производство магнитных материалов   </dc:title>
  <dc:creator>Slava</dc:creator>
  <cp:lastModifiedBy>Slava</cp:lastModifiedBy>
  <cp:revision>6</cp:revision>
  <dcterms:created xsi:type="dcterms:W3CDTF">2012-09-19T11:42:18Z</dcterms:created>
  <dcterms:modified xsi:type="dcterms:W3CDTF">2012-09-19T12:35:44Z</dcterms:modified>
</cp:coreProperties>
</file>