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64" r:id="rId8"/>
    <p:sldId id="265" r:id="rId9"/>
    <p:sldId id="266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4392488" cy="1600327"/>
          </a:xfrm>
        </p:spPr>
        <p:txBody>
          <a:bodyPr>
            <a:normAutofit fontScale="90000"/>
          </a:bodyPr>
          <a:lstStyle/>
          <a:p>
            <a:r>
              <a:rPr lang="ru-RU" sz="6000" spc="5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Дикие животные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4419600" cy="775320"/>
          </a:xfrm>
        </p:spPr>
        <p:txBody>
          <a:bodyPr/>
          <a:lstStyle/>
          <a:p>
            <a:r>
              <a:rPr lang="ru-RU" dirty="0"/>
              <a:t>Старший воспитатель: Львова Г.В. – город Канаш </a:t>
            </a:r>
            <a:r>
              <a:rPr lang="ru-RU" dirty="0" smtClean="0"/>
              <a:t>ЧР</a:t>
            </a:r>
            <a:endParaRPr lang="ru-RU" dirty="0"/>
          </a:p>
        </p:txBody>
      </p:sp>
      <p:pic>
        <p:nvPicPr>
          <p:cNvPr id="1026" name="Picture 2" descr="G:\Клипарты, рамки виньетки\Я детские клипарты\Зверушки\4 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8640"/>
            <a:ext cx="1692888" cy="183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липарты, рамки виньетки\Я детские клипарты\Зверушки\Ёж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734" y="4368794"/>
            <a:ext cx="2421131" cy="24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липарты, рамки виньетки\Я детские клипарты\Зверушки\2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547937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Downloads - создана 7 ноября 2015\животные и птицы\image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502"/>
            <a:ext cx="8381170" cy="58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документы\Downloads - создана 7 ноября 2015\животные и птицы\image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1" y="476672"/>
            <a:ext cx="83287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6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ownloads - создана 7 ноября 2015\животные и птицы\image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1" y="476672"/>
            <a:ext cx="836151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Downloads - создана 7 ноября 2015\животные и птицы\image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502"/>
            <a:ext cx="8381170" cy="58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76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Downloads - создана 7 ноября 2015\животные и птицы\image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80908"/>
            <a:ext cx="8358929" cy="590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8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Downloads - создана 7 ноября 2015\животные и птицы\imag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502"/>
            <a:ext cx="8381170" cy="58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Downloads - создана 7 ноября 2015\животные и птицы\image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677"/>
            <a:ext cx="8367130" cy="58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Downloads - создана 7 ноября 2015\животные и птицы\image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4" y="476672"/>
            <a:ext cx="84094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Downloads - создана 7 ноября 2015\животные и птицы\image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2" y="476672"/>
            <a:ext cx="8349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Downloads - создана 7 ноября 2015\животные и птицы\image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92424"/>
            <a:ext cx="8375331" cy="5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3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Паркет</vt:lpstr>
      <vt:lpstr>Дикие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средней полосы</dc:title>
  <dc:creator>Администратор</dc:creator>
  <cp:lastModifiedBy>Admin</cp:lastModifiedBy>
  <cp:revision>5</cp:revision>
  <dcterms:created xsi:type="dcterms:W3CDTF">2016-01-11T14:41:35Z</dcterms:created>
  <dcterms:modified xsi:type="dcterms:W3CDTF">2016-01-11T15:53:31Z</dcterms:modified>
</cp:coreProperties>
</file>