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10" autoAdjust="0"/>
    <p:restoredTop sz="94660"/>
  </p:normalViewPr>
  <p:slideViewPr>
    <p:cSldViewPr>
      <p:cViewPr varScale="1">
        <p:scale>
          <a:sx n="75" d="100"/>
          <a:sy n="75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006C-9E42-4B5A-92F5-03F780F33C33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1721-EAA1-4809-818F-07F2E50691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unlib.ru/cimg/2014/101918/0349666"/>
          <p:cNvPicPr>
            <a:picLocks noChangeAspect="1" noChangeArrowheads="1"/>
          </p:cNvPicPr>
          <p:nvPr/>
        </p:nvPicPr>
        <p:blipFill>
          <a:blip r:embed="rId2"/>
          <a:srcRect t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Итоговое занятие в средней группе по теме ос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Мое Солнышко Интернет журнал для детей и родителей - Part 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Жизнь,как она есть (часть 2) - FurNation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олки Картинки, рисунки для вконтакте, одноклассников, с код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едведь картинки - Смотреть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unlib.ru/cimg/2014/101918/0349666"/>
          <p:cNvPicPr>
            <a:picLocks noChangeAspect="1" noChangeArrowheads="1"/>
          </p:cNvPicPr>
          <p:nvPr/>
        </p:nvPicPr>
        <p:blipFill>
          <a:blip r:embed="rId2"/>
          <a:srcRect t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2015-04-26T10:20:05Z</dcterms:created>
  <dcterms:modified xsi:type="dcterms:W3CDTF">2015-04-26T10:42:48Z</dcterms:modified>
</cp:coreProperties>
</file>