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817248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на тему «Овощи»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8286808" cy="46386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Ivan\Desktop\file65146356_b335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1"/>
            <a:ext cx="8501122" cy="5286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7358082" y="5929330"/>
            <a:ext cx="1643072" cy="9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Составил: воспитатель</a:t>
            </a:r>
          </a:p>
          <a:p>
            <a:r>
              <a:rPr lang="ru-RU" dirty="0" smtClean="0"/>
              <a:t>Шилова А.В.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84629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Луну тыква похожа.</a:t>
            </a:r>
            <a:b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Словно спелая Луна</a:t>
            </a:r>
            <a:b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 густой травы видна.  </a:t>
            </a:r>
            <a:r>
              <a:rPr lang="ru-RU" sz="2700" b="1" dirty="0" smtClean="0">
                <a:solidFill>
                  <a:srgbClr val="FFC000"/>
                </a:solidFill>
              </a:rPr>
              <a:t/>
            </a:r>
            <a:br>
              <a:rPr lang="ru-RU" sz="2700" b="1" dirty="0" smtClean="0">
                <a:solidFill>
                  <a:srgbClr val="FFC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Ivan\Desktop\6074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286676" cy="5370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 растёт на огороде,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большой хитрец в природе,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сто одёжек он одет,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Ребятишки на обед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хотят его срывать,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слёзы проливать!?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Ivan\Desktop\475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358246" cy="464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Вкусный и полезный,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любим людьми,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Перец на здоровье,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На, скорей возьми.</a:t>
            </a:r>
            <a:endParaRPr lang="ru-RU" dirty="0"/>
          </a:p>
        </p:txBody>
      </p:sp>
      <p:pic>
        <p:nvPicPr>
          <p:cNvPr id="11266" name="Picture 2" descr="C:\Users\Ivan\Desktop\117374_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24819"/>
            <a:ext cx="7215238" cy="502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 морковки красный носик,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Сочный, вкусный, сладкий плод.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зелёный пышный хвостик украшает огород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Ivan\Desktop\29484-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38"/>
            <a:ext cx="6676512" cy="434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Думаю, из овощей,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всех - картошка,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нее не сваришь щей,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поешь окрошки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Ivan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8072494" cy="4920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корзину овощей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огорода принесли.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салатов и борщей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Пригодятся нам они!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Ivan\Desktop\basket_of_fru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704" y="1785926"/>
            <a:ext cx="789126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1500198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Познакомить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с плодами овощных культур.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Формировать знания детей об овощах.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Закрепить умения описывать овощ по характерным признакам.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Уточнить место произрастания овощных культур.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Развивать мышление, зрительное восприятие, внимание, память, связную речь;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Развивать познавательный интерес;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Воспитывать умение слушать друг друга.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4357718" cy="12858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у нас огород- много полезных овощей там растет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van\Desktop\0020-020-Pomido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291414"/>
            <a:ext cx="6858048" cy="5542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Свежий и соленый, он всегда зеленый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Ivan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753031" cy="5000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86644" y="5786454"/>
            <a:ext cx="185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Огурец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4286280" cy="10001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надела сто рубах, захрустела на зубах!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Ivan\Desktop\7301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7"/>
            <a:ext cx="6822571" cy="47688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607220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Капуста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лежит такой пузатый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рубашке полосатой?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вам не пустячок,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чудо - кабачок!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Ivan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917" y="1600200"/>
            <a:ext cx="705416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мире моды овощной, каждый блещет красотой.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Фиолетовый кафтан надевает баклажан!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Ivan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624305" cy="535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Тёмно-красная репка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Сидит в земле крепко.    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(свекла</a:t>
            </a:r>
            <a:r>
              <a:rPr lang="ru-RU" i="1" dirty="0" smtClean="0">
                <a:solidFill>
                  <a:srgbClr val="C00000"/>
                </a:solidFill>
              </a:rPr>
              <a:t>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C:\Users\Ivan\Desktop\162682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1617"/>
            <a:ext cx="6858048" cy="547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 от простуды он избавил,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витаминов нам добавил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  от гриппа мне помог,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Горький доктор наш чеснок 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Ivan\Desktop\zagadki-ovoshi4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1919648"/>
            <a:ext cx="6844862" cy="4655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131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на тему «Овощи»</vt:lpstr>
      <vt:lpstr>Цель:</vt:lpstr>
      <vt:lpstr>Есть у нас огород- много полезных овощей там растет</vt:lpstr>
      <vt:lpstr>Свежий и соленый, он всегда зеленый!</vt:lpstr>
      <vt:lpstr>Как надела сто рубах, захрустела на зубах!</vt:lpstr>
      <vt:lpstr>Кто лежит такой пузатый И в рубашке полосатой? Это вам не пустячок, Это чудо - кабачок!</vt:lpstr>
      <vt:lpstr>В мире моды овощной, каждый блещет красотой. Фиолетовый кафтан надевает баклажан!</vt:lpstr>
      <vt:lpstr>Тёмно-красная репка                    Сидит в земле крепко.    (свекла)   </vt:lpstr>
      <vt:lpstr>  Нас от простуды он избавил, И витаминов нам добавил Он  от гриппа мне помог, Горький доктор наш чеснок !</vt:lpstr>
      <vt:lpstr>На Луну тыква похожа. Словно спелая Луна Из густой травы видна.     </vt:lpstr>
      <vt:lpstr>Лук растёт на огороде, Он большой хитрец в природе, В сто одёжек он одет, Ребятишки на обед Не хотят его срывать, Зачем слёзы проливать!? </vt:lpstr>
      <vt:lpstr>Вкусный и полезный, И любим людьми, Перец на здоровье, На, скорей возьми.</vt:lpstr>
      <vt:lpstr> У морковки красный носик, Сочный, вкусный, сладкий плод. А зелёный пышный хвостик украшает огород. </vt:lpstr>
      <vt:lpstr>   Думаю, из овощей, Лучше всех - картошка, Без нее не сваришь щей, Не поешь окрошки.  </vt:lpstr>
      <vt:lpstr> Мы корзину овощей С огорода принесли. Для салатов и борщей Пригодятся нам они!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«Овощи»</dc:title>
  <dc:creator>Ivan</dc:creator>
  <cp:lastModifiedBy>Admin</cp:lastModifiedBy>
  <cp:revision>18</cp:revision>
  <dcterms:created xsi:type="dcterms:W3CDTF">2015-11-09T15:47:17Z</dcterms:created>
  <dcterms:modified xsi:type="dcterms:W3CDTF">2016-01-12T16:28:53Z</dcterms:modified>
</cp:coreProperties>
</file>