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19"/>
  </p:notesMasterIdLst>
  <p:sldIdLst>
    <p:sldId id="256" r:id="rId3"/>
    <p:sldId id="257" r:id="rId4"/>
    <p:sldId id="276" r:id="rId5"/>
    <p:sldId id="258" r:id="rId6"/>
    <p:sldId id="270" r:id="rId7"/>
    <p:sldId id="271" r:id="rId8"/>
    <p:sldId id="272" r:id="rId9"/>
    <p:sldId id="274" r:id="rId10"/>
    <p:sldId id="277" r:id="rId11"/>
    <p:sldId id="265" r:id="rId12"/>
    <p:sldId id="268" r:id="rId13"/>
    <p:sldId id="275" r:id="rId14"/>
    <p:sldId id="260" r:id="rId15"/>
    <p:sldId id="262" r:id="rId16"/>
    <p:sldId id="278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FA939-310C-496E-8917-D7F5DF376AD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0B1A-59EB-4D0C-81C7-04081D74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0B1A-59EB-4D0C-81C7-04081D747F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detsad-kitty.ru/metod/konsp/36483-konspekt-zanyatiya-v-srednej-gruppe-v-gostyax-u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print"/>
          <a:srcRect b="3704"/>
          <a:stretch>
            <a:fillRect/>
          </a:stretch>
        </p:blipFill>
        <p:spPr>
          <a:xfrm>
            <a:off x="6230063" y="2000240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3"/>
            <a:ext cx="7415210" cy="64294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«СОШ с.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Яблоновый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Гай»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6286520"/>
            <a:ext cx="3286148" cy="103824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 старшей группы «Кораблик» Сафронова В.Б.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253312" y="3143248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3265" y="3482075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мама2\божья коровка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286256"/>
            <a:ext cx="1071570" cy="107157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14282" y="1857364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тему: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мнемотаблиц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практике воспитателя»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857628"/>
            <a:ext cx="3929090" cy="8048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0" y="357166"/>
            <a:ext cx="4000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Модельные схемы я применяю  не только на занятиях, но и в других видах деятельности: формирования культурно-гигиенических навыков: умываться, заправлять кровать после сна; последовательность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одевания на прогулку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накрывать на стол.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191001" cy="331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3286124"/>
            <a:ext cx="468597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697" b="697"/>
          <a:stretch>
            <a:fillRect/>
          </a:stretch>
        </p:blipFill>
        <p:spPr bwMode="auto">
          <a:xfrm>
            <a:off x="214282" y="142852"/>
            <a:ext cx="4143406" cy="307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3929090" cy="2857520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уголке труда в игровой комнате есть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где обозначен порядок трудовой деятельности детей на неделю. Таблица состоит из пяти кругов (каждый круг – это день недели, в котором находятся изображения предметов, чем будут заниматься дети в этот день)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518" y="3357562"/>
            <a:ext cx="42672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547" b="547"/>
          <a:stretch>
            <a:fillRect/>
          </a:stretch>
        </p:blipFill>
        <p:spPr bwMode="auto">
          <a:xfrm>
            <a:off x="4687693" y="214313"/>
            <a:ext cx="4242025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572560" cy="1643074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С помощью 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мнемотехники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я решаю следующие          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1071546"/>
            <a:ext cx="4714908" cy="535785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200" dirty="0" smtClean="0"/>
              <a:t>•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Развиваю связную и диалогическую речь.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Развиваю у детей умение с помощью графической аналогии, а так же с помощью заместителей понимать и рассказывать знакомые сказки, рассказы, стихи по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Обучаю детей правильному звукопроизношению. Знакомлю с буквами.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Развиваю у детей умственную активность, сообразительность, наблюдательность, умение сравнивать, выделять существенные признаки.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Развиваю у детей психические процессы: мышление, внимание, воображение, память 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461" r="15461"/>
          <a:stretch>
            <a:fillRect/>
          </a:stretch>
        </p:blipFill>
        <p:spPr bwMode="auto">
          <a:xfrm>
            <a:off x="142844" y="1142984"/>
            <a:ext cx="3429023" cy="25717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Рисунок 2"/>
          <p:cNvSpPr txBox="1">
            <a:spLocks/>
          </p:cNvSpPr>
          <p:nvPr/>
        </p:nvSpPr>
        <p:spPr>
          <a:xfrm>
            <a:off x="723872" y="1152508"/>
            <a:ext cx="2571768" cy="2428892"/>
          </a:xfrm>
          <a:prstGeom prst="rect">
            <a:avLst/>
          </a:prstGeom>
        </p:spPr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7005" b="3932"/>
          <a:stretch>
            <a:fillRect/>
          </a:stretch>
        </p:blipFill>
        <p:spPr bwMode="auto">
          <a:xfrm>
            <a:off x="144463" y="3929066"/>
            <a:ext cx="3427405" cy="271464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2\7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214" y="2928958"/>
            <a:ext cx="4071942" cy="40719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32" y="428604"/>
            <a:ext cx="4572000" cy="344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Работа по </a:t>
            </a:r>
            <a:r>
              <a:rPr lang="ru-RU" sz="2800" b="1" i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мнемотаблице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состоит из четырех этапов: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таблицы и разбор того, что на ней изображено;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Преобразование из абстрактных символов в образы (объяснение символов таблицы);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Рассказ воспитателя с опорой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Пересказ детьми  с опорой на символы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/>
              <a:t>.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3500438"/>
            <a:ext cx="4356099" cy="31432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617" t="7005" b="1588"/>
          <a:stretch>
            <a:fillRect/>
          </a:stretch>
        </p:blipFill>
        <p:spPr bwMode="auto">
          <a:xfrm>
            <a:off x="142844" y="214290"/>
            <a:ext cx="4357718" cy="31432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1643050"/>
            <a:ext cx="42148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ru-RU" sz="9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Обогащение словарного запаса у детей;</a:t>
            </a: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Последовательности и логичность в пересказе;</a:t>
            </a: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Появилось желание пересказывать тексты, придумывать интересные истории;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4286280" cy="32682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81524" y="3590370"/>
            <a:ext cx="45005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10179"/>
            <a:ext cx="435768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Сосредоточенность и внимательность при прослушивании сказки;</a:t>
            </a:r>
          </a:p>
          <a:p>
            <a:pPr marL="342900" indent="-342900">
              <a:buAutoNum type="arabicPeriod" startAt="5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   Легче запоминают пословицы и поговорки;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   Преодолели робость, застенчивость, научились свободно держаться перед аудиторией.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57166"/>
            <a:ext cx="4572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Результаты работы при использовании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мнемотаблиц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4286280" cy="307183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57224" y="285728"/>
            <a:ext cx="7215238" cy="4154984"/>
          </a:xfrm>
          <a:prstGeom prst="rect">
            <a:avLst/>
          </a:prstGeom>
          <a:noFill/>
          <a:ln w="57150" cap="rnd" cmpd="thickThin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бучение детей для меня – это увлекательное занятие, но и трудоемкое. Проведение таких занятий требует предварительной подготовки в отборе речевого материала, игр, изготовления наглядных пособий.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Поэтому, чем раньше учить детей рассказывать или пересказывать, используя метод мнемотехники, тем лучше подготовим их к школе, так как связная речь является важным показателем умственных способностей ребенка и готовности его к школьному обучению.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708529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7" name="Picture 2" descr="D:\мама2\cv0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14818"/>
            <a:ext cx="3629686" cy="26431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2148"/>
            <a:ext cx="6000792" cy="423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342900" indent="-342900">
              <a:lnSpc>
                <a:spcPct val="80000"/>
              </a:lnSpc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«Использование  метода мнемотехники в обучении рассказыванию детей дошкольного возраста» Т.Б.Полянская.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познавательно –речевом развитии дошкольника»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В.Ю.Усенко.  Дошкольная  педагогика №7 /2013 г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http://detsad-kitty.ru/metod/konsp/36483-konspekt-zanyatiya-v-srednej-gruppe-v-gostyax-u.htm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4098" name="Picture 2" descr="D:\мама2\0c14e5f343cc93901dfda3aa1500f7f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63847">
            <a:off x="3869145" y="1416140"/>
            <a:ext cx="5495942" cy="61018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>
            <a:off x="3286116" y="214290"/>
            <a:ext cx="5643602" cy="2071702"/>
          </a:xfrm>
          <a:prstGeom prst="horizontalScroll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714488"/>
            <a:ext cx="5486400" cy="35719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lgerian" pitchFamily="82" charset="0"/>
              </a:rPr>
              <a:t/>
            </a:r>
            <a:br>
              <a:rPr lang="ru-RU" sz="1600" dirty="0" smtClean="0">
                <a:latin typeface="Algerian" pitchFamily="82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2248498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500042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«Прекрасна речь, когда она, как ручеек </a:t>
            </a:r>
          </a:p>
          <a:p>
            <a:r>
              <a:rPr lang="ru-RU" b="1" dirty="0" smtClean="0"/>
              <a:t>Бежит среди камней чиста, нетороплива</a:t>
            </a:r>
          </a:p>
          <a:p>
            <a:r>
              <a:rPr lang="ru-RU" b="1" dirty="0" smtClean="0"/>
              <a:t>И ты готов внимать ее  поток</a:t>
            </a:r>
          </a:p>
          <a:p>
            <a:r>
              <a:rPr lang="ru-RU" b="1" dirty="0" smtClean="0"/>
              <a:t>И восклицать: «О, как же ты красива!»»</a:t>
            </a:r>
          </a:p>
          <a:p>
            <a:r>
              <a:rPr lang="ru-RU" b="1" dirty="0" smtClean="0"/>
              <a:t>                                                                   Е. Щукина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86058"/>
            <a:ext cx="4429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Дошкольный возраст наиболее благоприятен для закладывания основ грамотной, четкой, красивой речи, что является важным условием умственного воспитания ребенка. На сегодняшний день - образная, богатая синонимами, дополнениями и описаниями речь у детей дошкольного возраста – явление достаточно редкое.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решении проблем речевого развития, вполне обосновано использовать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опорные схемы 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36539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6" grpId="0" uiExpand="1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143512"/>
            <a:ext cx="8001056" cy="11430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Мнемотаблицы-схемы</a:t>
            </a:r>
            <a:r>
              <a:rPr lang="ru-RU" dirty="0" smtClean="0"/>
              <a:t> служат дидактическим материалом в моей работе по развитию связной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dirty="0" smtClean="0"/>
              <a:t> детей. Я их использую для: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4786378" cy="478634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графическое или частично графическое изображение персонажей сказки, явлений природы, некоторых действий  путем выделения главных смысловых звеньев сюжета рассказа. Главное – нужно передать условно-наглядную схему, изобразить так, чтобы нарисованное было понятно детям.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Схемы служат своеобразным зрительным планом для создания монологов, помогают детям выстраивать: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строение рассказа,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последовательность рассказа,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лексико-грамматическую наполняемость рассказа.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1" b="211"/>
          <a:stretch>
            <a:fillRect/>
          </a:stretch>
        </p:blipFill>
        <p:spPr bwMode="auto">
          <a:xfrm>
            <a:off x="5286380" y="714356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000528" cy="78579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Пересказ  сказки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4214842" cy="264320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Пересказу сказки принадлежит особая роль в формировании связной речи. Здесь совершенствуется структура речи, ее выразительность умение строить предложения. И если пересказывать с помощью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когда дети видят всех действующих лиц, то свое внимание ребенок уже концентрирует на правильном построении предложений, на воспроизведении в своей речи необходимых выражений.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446623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42908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876"/>
            <a:ext cx="4500594" cy="318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50004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Разучивание стихотворения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642918"/>
            <a:ext cx="4572000" cy="292895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особенно эффективны при разучивании стихотворений. Суть заключается в следующем: на каждое слово или маленькое словосочетание придумывается картинка ;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целиком.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786346" y="4143380"/>
            <a:ext cx="435768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500042"/>
            <a:ext cx="429627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43460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71876"/>
            <a:ext cx="42609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43932" cy="7143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Заучивание пословиц.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28736"/>
            <a:ext cx="3714776" cy="1357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помощи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дети с легкостью запоминают пословицы и поговорки.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933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4267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267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857232"/>
          </a:xfrm>
        </p:spPr>
        <p:txBody>
          <a:bodyPr>
            <a:noAutofit/>
          </a:bodyPr>
          <a:lstStyle/>
          <a:p>
            <a:pPr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Составления творческих рассказов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8643966" cy="1285884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Предложение придумать рассказ  дети обычно встречают радостно. Но чтобы рассказы детей были не однообразные, логично построенные, существенную помощь окажут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28662" y="4286256"/>
            <a:ext cx="4357686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786314" y="857232"/>
            <a:ext cx="4357686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5"/>
            <a:ext cx="3914748" cy="412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00306"/>
            <a:ext cx="484630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214290"/>
            <a:ext cx="4129078" cy="30003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составления описательных рассказов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игрушках, посуде, одежде, овощах и фруктах, птицах, животных  я также использую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. Данные схемы помогают детям самостоятельно определить главные свойства и признаки рассматриваемого предмета, установить последовательность изложения выявленных признаков; обогащают словарный запас детей.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310064" cy="336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214842" cy="32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267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57166"/>
            <a:ext cx="54864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Разучивание песен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285860"/>
            <a:ext cx="7286676" cy="12858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разучивании текста песен, слова  также можно перевести на язык картинок , и тогда ребенок никогда не перепутает слова песни, их последовательность.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исунок 5"/>
          <p:cNvSpPr txBox="1">
            <a:spLocks/>
          </p:cNvSpPr>
          <p:nvPr/>
        </p:nvSpPr>
        <p:spPr>
          <a:xfrm>
            <a:off x="1928794" y="642918"/>
            <a:ext cx="5486400" cy="4114800"/>
          </a:xfrm>
          <a:prstGeom prst="rect">
            <a:avLst/>
          </a:prstGeom>
        </p:spPr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86058"/>
            <a:ext cx="42256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46" b="146"/>
          <a:stretch>
            <a:fillRect/>
          </a:stretch>
        </p:blipFill>
        <p:spPr bwMode="auto">
          <a:xfrm>
            <a:off x="285720" y="2786058"/>
            <a:ext cx="4286251" cy="37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1577</TotalTime>
  <Words>774</Words>
  <Application>Microsoft Office PowerPoint</Application>
  <PresentationFormat>Экран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МОУ «СОШ с. Яблоновый Гай» </vt:lpstr>
      <vt:lpstr>  </vt:lpstr>
      <vt:lpstr>Мнемотаблицы-схемы служат дидактическим материалом в моей работе по развитию связной речи детей. Я их использую для: </vt:lpstr>
      <vt:lpstr>Пересказ  сказки</vt:lpstr>
      <vt:lpstr>      Разучивание стихотворения</vt:lpstr>
      <vt:lpstr>               Заучивание пословиц.</vt:lpstr>
      <vt:lpstr>           Составления творческих рассказов</vt:lpstr>
      <vt:lpstr>Слайд 8</vt:lpstr>
      <vt:lpstr>                Разучивание песен</vt:lpstr>
      <vt:lpstr>Слайд 10</vt:lpstr>
      <vt:lpstr>Слайд 11</vt:lpstr>
      <vt:lpstr>С помощью мнемотехники я решаю следующие          задачи: 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 Коровка</dc:title>
  <dc:creator>Admin</dc:creator>
  <cp:keywords/>
  <cp:lastModifiedBy>User</cp:lastModifiedBy>
  <cp:revision>114</cp:revision>
  <dcterms:created xsi:type="dcterms:W3CDTF">2013-02-10T13:53:00Z</dcterms:created>
  <dcterms:modified xsi:type="dcterms:W3CDTF">2015-02-05T15:40:01Z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