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9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679A1-4D0B-401D-A9A5-93295DBDC438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6E278-441F-47DA-A7DE-F23D3A352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56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6E278-441F-47DA-A7DE-F23D3A352A8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4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7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4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8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92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5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7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58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71C-6E5E-4C12-9131-2236148C0A95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9E06-41B4-4961-B58A-9D0D2B19E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6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CC71C-6E5E-4C12-9131-2236148C0A95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69E06-41B4-4961-B58A-9D0D2B19E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0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rgbClr val="04617B"/>
                </a:solidFill>
              </a:rPr>
              <a:t/>
            </a:r>
            <a:br>
              <a:rPr lang="ru-RU" b="1" i="1" dirty="0" smtClean="0">
                <a:solidFill>
                  <a:srgbClr val="04617B"/>
                </a:solidFill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368" y="1844825"/>
            <a:ext cx="6400800" cy="108012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2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Эко-школа «Зелёный флаг»</a:t>
            </a:r>
          </a:p>
          <a:p>
            <a:r>
              <a:rPr lang="ru-RU" sz="2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«Вода»</a:t>
            </a:r>
          </a:p>
          <a:p>
            <a:endParaRPr lang="ru-RU" sz="1800" dirty="0" smtClean="0">
              <a:solidFill>
                <a:srgbClr val="C00000"/>
              </a:solidFill>
            </a:endParaRPr>
          </a:p>
          <a:p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7853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3304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i="1" dirty="0">
              <a:solidFill>
                <a:prstClr val="white"/>
              </a:solidFill>
            </a:endParaRPr>
          </a:p>
        </p:txBody>
      </p:sp>
      <p:pic>
        <p:nvPicPr>
          <p:cNvPr id="1029" name="Picture 5" descr="C:\Documents and Settings\Елена\Рабочий стол\Фото для Радуги\Фото2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989">
            <a:off x="-30749" y="2192997"/>
            <a:ext cx="2369688" cy="25180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547">
            <a:off x="6389919" y="90728"/>
            <a:ext cx="2574308" cy="2192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3120">
            <a:off x="35060" y="83231"/>
            <a:ext cx="2602383" cy="22866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3825">
            <a:off x="2486307" y="116632"/>
            <a:ext cx="2108734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843">
            <a:off x="6696036" y="2211817"/>
            <a:ext cx="2506411" cy="21000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J:\Фото\Фото21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86923"/>
            <a:ext cx="1886077" cy="18718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:\Фото\Фото225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511">
            <a:off x="179512" y="4608850"/>
            <a:ext cx="2306794" cy="21849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J:\Фото\Фото227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396">
            <a:off x="6874002" y="4427802"/>
            <a:ext cx="2150479" cy="2244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85478" y="2632458"/>
            <a:ext cx="39170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Экологический кодекс</a:t>
            </a:r>
          </a:p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воду,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клянёмся, все будем беречь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загрязнения реки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стеречь.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тратить напрасно,  не лить её зря.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источник всей жизни это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ВОДА</a:t>
            </a:r>
            <a:r>
              <a:rPr lang="ru-RU" sz="2400" b="1" i="1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686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44</Words>
  <Application>Microsoft Office PowerPoint</Application>
  <PresentationFormat>Экран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 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Елена</dc:creator>
  <cp:lastModifiedBy>колосок</cp:lastModifiedBy>
  <cp:revision>13</cp:revision>
  <dcterms:created xsi:type="dcterms:W3CDTF">2013-04-22T19:46:49Z</dcterms:created>
  <dcterms:modified xsi:type="dcterms:W3CDTF">2016-01-08T19:32:15Z</dcterms:modified>
</cp:coreProperties>
</file>