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pypast.ru/uploads/posts/1365488636_33282016.jpg" TargetMode="External"/><Relationship Id="rId13" Type="http://schemas.openxmlformats.org/officeDocument/2006/relationships/hyperlink" Target="http://davidovo.caduk.ru/images/risunok1.png" TargetMode="External"/><Relationship Id="rId18" Type="http://schemas.openxmlformats.org/officeDocument/2006/relationships/hyperlink" Target="http://hq-wallpapers.ru/wallpapers/12/hq-wallpapers_ru_abstraction3d_59049_1280x1024.jpg" TargetMode="External"/><Relationship Id="rId3" Type="http://schemas.openxmlformats.org/officeDocument/2006/relationships/hyperlink" Target="http://kidslife.ru/images/stories/skazki/skazki_na_noch/pro_medvedya.jpg" TargetMode="External"/><Relationship Id="rId7" Type="http://schemas.openxmlformats.org/officeDocument/2006/relationships/hyperlink" Target="http://img1.liveinternet.ru/images/attach/c/2/72/966/72966631_24866c8143ae_1024x768.png" TargetMode="External"/><Relationship Id="rId12" Type="http://schemas.openxmlformats.org/officeDocument/2006/relationships/hyperlink" Target="http://www.middleburgonline.com/graphics/slight.png" TargetMode="External"/><Relationship Id="rId17" Type="http://schemas.openxmlformats.org/officeDocument/2006/relationships/hyperlink" Target="http://media.aknet.kg/uploads/posts/2011-03/1301137432_pa_frog_1280.jpg" TargetMode="External"/><Relationship Id="rId2" Type="http://schemas.openxmlformats.org/officeDocument/2006/relationships/hyperlink" Target="http://s.pikabu.ru/images/big_size_comm/2012-12_6/13565395797213.jpg" TargetMode="External"/><Relationship Id="rId16" Type="http://schemas.openxmlformats.org/officeDocument/2006/relationships/hyperlink" Target="http://www.look.com.ua/pic/201210/1400x1050/look.com.ua-572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.musiczona.net/_dr/6/58895975.png" TargetMode="External"/><Relationship Id="rId11" Type="http://schemas.openxmlformats.org/officeDocument/2006/relationships/hyperlink" Target="http://www.otoys.ru/picturesNew/papo/PAP-50065_4.jpg" TargetMode="External"/><Relationship Id="rId5" Type="http://schemas.openxmlformats.org/officeDocument/2006/relationships/hyperlink" Target="http://funforkids.ru/pictures/card_animals/animal04.jpg" TargetMode="External"/><Relationship Id="rId15" Type="http://schemas.openxmlformats.org/officeDocument/2006/relationships/hyperlink" Target="http://lib.znate.ru/pars_docs/refs/29/28153/28153_html_m66f1a337.jpg" TargetMode="External"/><Relationship Id="rId10" Type="http://schemas.openxmlformats.org/officeDocument/2006/relationships/hyperlink" Target="http://www.spielzeug-guenstig.de/images/bilderbullyland/b63608_1_lupe.jpg" TargetMode="External"/><Relationship Id="rId4" Type="http://schemas.openxmlformats.org/officeDocument/2006/relationships/hyperlink" Target="http://img0.liveinternet.ru/images/attach/c/4/80/198/80198700_large_ezhik5.png" TargetMode="External"/><Relationship Id="rId9" Type="http://schemas.openxmlformats.org/officeDocument/2006/relationships/hyperlink" Target="http://intellect26.ru/media/k2/items/cache/8ee107fb8e11fa27c5eb0c84c03d7dff_L.jpg" TargetMode="External"/><Relationship Id="rId14" Type="http://schemas.openxmlformats.org/officeDocument/2006/relationships/hyperlink" Target="http://3.bp.blogspot.com/-4fagYCnmy6g/T4bHaSRgkAI/AAAAAAAABGM/wt88IQOR4i8/s1600/54419583_belochka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«Безопасность на дороге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.»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2 часть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МАДОУ «Детский сад №36»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Санюк</a:t>
            </a:r>
            <a:r>
              <a:rPr lang="ru-RU" dirty="0" smtClean="0"/>
              <a:t> Ольга Вячеславовна</a:t>
            </a:r>
            <a:endParaRPr lang="ru-RU" dirty="0"/>
          </a:p>
        </p:txBody>
      </p:sp>
      <p:pic>
        <p:nvPicPr>
          <p:cNvPr id="5" name="Picture 18" descr="http://steer.ru/sites/default/files/imagecache/img_260_200/0018-025-Sobljudajte-pravila-dorozhnogo-dvizhenij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861048"/>
            <a:ext cx="3024336" cy="1977008"/>
          </a:xfrm>
          <a:prstGeom prst="rect">
            <a:avLst/>
          </a:prstGeom>
          <a:noFill/>
        </p:spPr>
      </p:pic>
      <p:pic>
        <p:nvPicPr>
          <p:cNvPr id="6" name="Picture 2" descr="http://www.fcp-pbdd.ru/for_pedestrians/5_19_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84784"/>
            <a:ext cx="1291838" cy="1296144"/>
          </a:xfrm>
          <a:prstGeom prst="rect">
            <a:avLst/>
          </a:prstGeom>
          <a:noFill/>
        </p:spPr>
      </p:pic>
      <p:pic>
        <p:nvPicPr>
          <p:cNvPr id="7" name="Picture 4" descr="http://i-teacher.ru/wp-content/uploads/2012/03/10_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764704"/>
            <a:ext cx="1440160" cy="1440160"/>
          </a:xfrm>
          <a:prstGeom prst="rect">
            <a:avLst/>
          </a:prstGeom>
          <a:noFill/>
        </p:spPr>
      </p:pic>
      <p:pic>
        <p:nvPicPr>
          <p:cNvPr id="8" name="Picture 14" descr="http://adrive.by/img/rr/specsign/ogran_spe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692696"/>
            <a:ext cx="1512168" cy="1512168"/>
          </a:xfrm>
          <a:prstGeom prst="rect">
            <a:avLst/>
          </a:prstGeom>
          <a:noFill/>
        </p:spPr>
      </p:pic>
      <p:pic>
        <p:nvPicPr>
          <p:cNvPr id="9" name="Picture 16" descr="http://ohranatruda21.ru/?com=media&amp;t=img&amp;f=photos%7Cbig_887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95936" y="548680"/>
            <a:ext cx="1440160" cy="151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танюшка\МУК\конкурсы\Безопасное движение\Тест\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6500858" cy="50149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858180" cy="589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Садясь в легковой автомобиль, ты становишься: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Пассажиром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Пешеходом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танюшка\МУК\конкурсы\Безопасное движение\Тест\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00108"/>
            <a:ext cx="6000792" cy="469627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 ,разрешено, не препятствуя движению автомобилей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0"/>
            <a:ext cx="78581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Разрешено ли ходить по проезжей части дороги во дворах?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Нет, запрещено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76872"/>
            <a:ext cx="9072562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bliqueTopLef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Блок заданий: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«Дорожные знаки!»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929586" y="585789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flipH="1">
            <a:off x="285720" y="585789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танюшка\МУК\конкурсы\Безопасное движение\Тест\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714356"/>
            <a:ext cx="6143668" cy="460775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57422" y="5643578"/>
            <a:ext cx="1928794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6179"/>
            <a:ext cx="8572528" cy="49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дорожный знак называется «Пешеходная дорожка»?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3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танюшка\МУК\конкурсы\Безопасное движение\Тест\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642918"/>
            <a:ext cx="6357982" cy="497078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900" y="5643578"/>
            <a:ext cx="1928794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6179"/>
            <a:ext cx="8572528" cy="49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дорожный знак запрещает движение пешеходов?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3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танюшка\МУК\конкурсы\Безопасное движение\Тест\2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571480"/>
            <a:ext cx="6715172" cy="50079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900" y="5643578"/>
            <a:ext cx="1928794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6179"/>
            <a:ext cx="8572528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дорожный знак запрещает движение велосипедистов?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5643578"/>
            <a:ext cx="1928826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 3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танюшка\МУК\конкурсы\Безопасное движение\Тест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500042"/>
            <a:ext cx="6143668" cy="476663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5572164"/>
            <a:ext cx="2500330" cy="1214422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Нерегулируемый пешеходный переход.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6179"/>
            <a:ext cx="8572528" cy="49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обозначает дорожная разметка?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5429288"/>
            <a:ext cx="2714644" cy="1357298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Нерегулируемый пешеходный переход повышенной опасности.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36" y="5500702"/>
            <a:ext cx="2786082" cy="1214422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Пешеходный переход оборудованный дорожными светофорами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47664" y="620688"/>
            <a:ext cx="6408712" cy="518457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РЕКОМЕНДАЦИИ ЮНОМУ ПЕШЕХОДУ!!!</a:t>
            </a:r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7664" y="620688"/>
            <a:ext cx="6408712" cy="518457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Переходить проезжую часть дороги только по пешеходному переходу, а если на перекрестке имеется светофор, то только на  разрешающий, зеленый, его сигнал</a:t>
            </a:r>
            <a:endParaRPr lang="ru-RU" sz="44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7664" y="620688"/>
            <a:ext cx="6408712" cy="518457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Перед выходом на проезжую часть остановиться для наблюдения за дорогой и ни в коем случае не перебегать через нее, не убедившись в своей безопасности;</a:t>
            </a:r>
            <a:endParaRPr lang="ru-RU" sz="32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47664" y="620688"/>
            <a:ext cx="6408712" cy="518457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играть вблизи проезжей части, непосредственно на ней, а также на остановочных пунктах общественного транспорта;</a:t>
            </a:r>
            <a:endParaRPr lang="ru-RU" sz="32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764704"/>
            <a:ext cx="6408712" cy="518457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выходить на проезжую часть из-за стоящего автомобиля или других препятствий, ограничивающих видимость;</a:t>
            </a:r>
            <a:endParaRPr lang="ru-RU" sz="32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00064" y="917104"/>
            <a:ext cx="6408712" cy="518457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переходить проезжую часть перед близко движущимся автомобилем, автобусом.</a:t>
            </a:r>
            <a:endParaRPr lang="ru-RU" sz="32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536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u="sng" dirty="0">
                <a:hlinkClick r:id="rId2"/>
              </a:rPr>
              <a:t>http://s.pikabu.ru/images/big_size_comm/2012-12_6/13565395797213.jpg</a:t>
            </a:r>
            <a:endParaRPr lang="ru-RU" sz="1200" dirty="0"/>
          </a:p>
          <a:p>
            <a:r>
              <a:rPr lang="ru-RU" sz="1200" u="sng" dirty="0">
                <a:hlinkClick r:id="rId3"/>
              </a:rPr>
              <a:t>http://kidslife.ru/images/stories/skazki/skazki_na_noch/pro_medvedya.jpg</a:t>
            </a:r>
            <a:endParaRPr lang="ru-RU" sz="1200" dirty="0"/>
          </a:p>
          <a:p>
            <a:r>
              <a:rPr lang="ru-RU" sz="1200" u="sng" dirty="0">
                <a:hlinkClick r:id="rId4"/>
              </a:rPr>
              <a:t>http://img0.liveinternet.ru/images/attach/c/4/80/198/80198700_large_ezhik5.png</a:t>
            </a:r>
            <a:endParaRPr lang="ru-RU" sz="1200" dirty="0"/>
          </a:p>
          <a:p>
            <a:r>
              <a:rPr lang="ru-RU" sz="1200" u="sng" dirty="0" smtClean="0">
                <a:hlinkClick r:id="rId5"/>
              </a:rPr>
              <a:t>http</a:t>
            </a:r>
            <a:r>
              <a:rPr lang="ru-RU" sz="1200" u="sng" dirty="0">
                <a:hlinkClick r:id="rId5"/>
              </a:rPr>
              <a:t>://funforkids.ru/pictures/card_animals/animal04.jpg</a:t>
            </a:r>
            <a:endParaRPr lang="ru-RU" sz="1200" dirty="0"/>
          </a:p>
          <a:p>
            <a:r>
              <a:rPr lang="ru-RU" sz="1200" u="sng" dirty="0">
                <a:hlinkClick r:id="rId6"/>
              </a:rPr>
              <a:t>http://f.musiczona.net/_dr/6/58895975.png</a:t>
            </a:r>
            <a:endParaRPr lang="ru-RU" sz="1200" dirty="0"/>
          </a:p>
          <a:p>
            <a:r>
              <a:rPr lang="ru-RU" sz="1200" u="sng" dirty="0">
                <a:hlinkClick r:id="rId7"/>
              </a:rPr>
              <a:t>http://img1.liveinternet.ru/images/attach/c/2/72/966/72966631_24866c8143ae_1024x768.png</a:t>
            </a:r>
            <a:endParaRPr lang="ru-RU" sz="1200" dirty="0"/>
          </a:p>
          <a:p>
            <a:r>
              <a:rPr lang="ru-RU" sz="1200" u="sng" dirty="0">
                <a:hlinkClick r:id="rId8"/>
              </a:rPr>
              <a:t>http://copypast.ru/uploads/posts/1365488636_33282016.jpg</a:t>
            </a:r>
            <a:endParaRPr lang="ru-RU" sz="1200" dirty="0"/>
          </a:p>
          <a:p>
            <a:r>
              <a:rPr lang="ru-RU" sz="1200" u="sng" dirty="0">
                <a:hlinkClick r:id="rId9"/>
              </a:rPr>
              <a:t>http://intellect26.ru/media/k2/items/cache/8ee107fb8e11fa27c5eb0c84c03d7dff_L.jpg</a:t>
            </a:r>
            <a:endParaRPr lang="ru-RU" sz="1200" dirty="0"/>
          </a:p>
          <a:p>
            <a:r>
              <a:rPr lang="ru-RU" sz="1200" u="sng" dirty="0" smtClean="0">
                <a:hlinkClick r:id="rId10"/>
              </a:rPr>
              <a:t>http</a:t>
            </a:r>
            <a:r>
              <a:rPr lang="ru-RU" sz="1200" u="sng" dirty="0">
                <a:hlinkClick r:id="rId10"/>
              </a:rPr>
              <a:t>://www.spielzeug-guenstig.de/images/bilderbullyland/b63608_1_lupe.jpg</a:t>
            </a:r>
            <a:endParaRPr lang="ru-RU" sz="1200" dirty="0"/>
          </a:p>
          <a:p>
            <a:r>
              <a:rPr lang="ru-RU" sz="1200" u="sng" dirty="0">
                <a:hlinkClick r:id="rId11"/>
              </a:rPr>
              <a:t>http://www.otoys.ru/picturesNew/papo/PAP-50065_4.jpg</a:t>
            </a:r>
            <a:endParaRPr lang="ru-RU" sz="1200" dirty="0"/>
          </a:p>
          <a:p>
            <a:r>
              <a:rPr lang="ru-RU" sz="1200" u="sng" dirty="0" smtClean="0">
                <a:hlinkClick r:id="rId12"/>
              </a:rPr>
              <a:t>http</a:t>
            </a:r>
            <a:r>
              <a:rPr lang="ru-RU" sz="1200" u="sng" dirty="0">
                <a:hlinkClick r:id="rId12"/>
              </a:rPr>
              <a:t>://www.middleburgonline.com/graphics/slight.png</a:t>
            </a:r>
            <a:endParaRPr lang="ru-RU" sz="1200" dirty="0"/>
          </a:p>
          <a:p>
            <a:r>
              <a:rPr lang="ru-RU" sz="1200" u="sng" dirty="0">
                <a:hlinkClick r:id="rId13"/>
              </a:rPr>
              <a:t>http://davidovo.caduk.ru/images/risunok1.png</a:t>
            </a:r>
            <a:endParaRPr lang="ru-RU" sz="1200" dirty="0"/>
          </a:p>
          <a:p>
            <a:r>
              <a:rPr lang="ru-RU" sz="1200" u="sng" dirty="0">
                <a:hlinkClick r:id="rId14"/>
              </a:rPr>
              <a:t>http://3.bp.blogspot.com/-4fagYCnmy6g/T4bHaSRgkAI/AAAAAAAABGM/wt88IQOR4i8/s1600/54419583_belochka.jpg</a:t>
            </a:r>
            <a:endParaRPr lang="ru-RU" sz="1200" dirty="0"/>
          </a:p>
          <a:p>
            <a:r>
              <a:rPr lang="ru-RU" sz="1200" u="sng" dirty="0">
                <a:hlinkClick r:id="rId15"/>
              </a:rPr>
              <a:t>http://lib.znate.ru/pars_docs/refs/29/28153/28153_html_m66f1a337.jpg</a:t>
            </a:r>
            <a:endParaRPr lang="ru-RU" sz="1200" dirty="0"/>
          </a:p>
          <a:p>
            <a:r>
              <a:rPr lang="ru-RU" sz="1200" u="sng" dirty="0">
                <a:hlinkClick r:id="rId16"/>
              </a:rPr>
              <a:t>http://www.look.com.ua/pic/201210/1400x1050/look.com.ua-57252.jpg</a:t>
            </a:r>
            <a:endParaRPr lang="ru-RU" sz="1200" dirty="0"/>
          </a:p>
          <a:p>
            <a:r>
              <a:rPr lang="ru-RU" sz="1200" u="sng" dirty="0">
                <a:hlinkClick r:id="rId17"/>
              </a:rPr>
              <a:t>http://media.aknet.kg/uploads/posts/2011-03/1301137432_pa_frog_1280.jpg</a:t>
            </a:r>
            <a:endParaRPr lang="ru-RU" sz="1200" dirty="0"/>
          </a:p>
          <a:p>
            <a:r>
              <a:rPr lang="ru-RU" sz="1200" u="sng" dirty="0" smtClean="0">
                <a:hlinkClick r:id="rId18"/>
              </a:rPr>
              <a:t>http</a:t>
            </a:r>
            <a:r>
              <a:rPr lang="ru-RU" sz="1200" u="sng" dirty="0">
                <a:hlinkClick r:id="rId18"/>
              </a:rPr>
              <a:t>://hq-wallpapers.ru/wallpapers/12/hq-wallpapers_ru_abstraction3d_59049_1280x1024.jpg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3337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pt4web.ru/images/8/27590/310/img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268760"/>
            <a:ext cx="5976664" cy="447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416824" cy="5832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</a:t>
            </a: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Здесь, на посту, в любое время, 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    Дежурит ловкий постовой, 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     Он управляет сразу всеми,</a:t>
            </a:r>
          </a:p>
          <a:p>
            <a:pPr algn="ctr"/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 Кто перед ним на мостовой. 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Никто на свете так не может 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     Одним движением руки 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Остановить поток прохожих 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  И пропустить грузовики.</a:t>
            </a:r>
            <a:b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230ABA"/>
                </a:solidFill>
                <a:latin typeface="Comic Sans MS" pitchFamily="66" charset="0"/>
              </a:rPr>
              <a:t>                                                                             С. Михалков</a:t>
            </a:r>
            <a:endParaRPr lang="ru-RU" dirty="0">
              <a:solidFill>
                <a:srgbClr val="230ABA"/>
              </a:solidFill>
              <a:latin typeface="Comic Sans MS" pitchFamily="66" charset="0"/>
            </a:endParaRPr>
          </a:p>
        </p:txBody>
      </p:sp>
      <p:pic>
        <p:nvPicPr>
          <p:cNvPr id="2" name="Рисунок 1" descr="ph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340768"/>
            <a:ext cx="4032448" cy="452016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548680"/>
            <a:ext cx="676875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Раздел : Регулировщик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5" y="548680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799cab9fdab79f0d5abc497eec3c7d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84984"/>
            <a:ext cx="19050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799cab9fdab79f0d5abc497eec3c7d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495675"/>
            <a:ext cx="19050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799cab9fdab79f0d5abc497eec3c7d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356992"/>
            <a:ext cx="19050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1571612"/>
            <a:ext cx="8072495" cy="23083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927" y="1500174"/>
            <a:ext cx="8858280" cy="3416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bliqueTopLef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Блок заданий: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«Кто ты на дороге?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– пешеход!»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929586" y="585789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танюшка\МУК\конкурсы\Безопасное движение\Тест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729693"/>
            <a:ext cx="6072230" cy="47710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858180" cy="589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стоишь на автобусной остановке. Кем ты являешься?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Участником дорожного движения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Сторонним  наблюдателем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танюшка\МУК\конкурсы\Безопасное движение\Тест\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285860"/>
            <a:ext cx="5857916" cy="4372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8581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Рано утром ты один на дороге. Необходимо ли соблюдать Правила дорожного движения?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Нет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танюшка\МУК\конкурсы\Безопасное движение\Тест\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285860"/>
            <a:ext cx="5572164" cy="43430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858180" cy="1143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Переходя на другую сторону по подземному переходу, являешься ли ты пешеходом?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5715016"/>
            <a:ext cx="3286148" cy="857256"/>
          </a:xfrm>
          <a:prstGeom prst="roundRect">
            <a:avLst>
              <a:gd name="adj" fmla="val 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Нет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ПРАВИЛЬНО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643446"/>
            <a:ext cx="32147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НЕПРАВИЛЬНО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3000372"/>
            <a:ext cx="785818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142844" y="3000372"/>
            <a:ext cx="857256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370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«Безопасность на дороге.» 2 часть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666BOSS666</dc:creator>
  <cp:lastModifiedBy>666BOSS666</cp:lastModifiedBy>
  <cp:revision>5</cp:revision>
  <dcterms:created xsi:type="dcterms:W3CDTF">2016-01-10T10:28:33Z</dcterms:created>
  <dcterms:modified xsi:type="dcterms:W3CDTF">2016-01-10T10:55:52Z</dcterms:modified>
</cp:coreProperties>
</file>