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82" r:id="rId3"/>
    <p:sldId id="278" r:id="rId4"/>
    <p:sldId id="279" r:id="rId5"/>
    <p:sldId id="276" r:id="rId6"/>
    <p:sldId id="271" r:id="rId7"/>
    <p:sldId id="277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3048-22A6-46F2-8942-44E8DCA49C2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C989-04FB-48AC-A7A7-3B55DE07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9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C989-04FB-48AC-A7A7-3B55DE0779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9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7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8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1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7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83321" cy="1862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76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5" y="3356992"/>
            <a:ext cx="2286613" cy="2572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41001"/>
            <a:ext cx="2376264" cy="2588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92" y="1197929"/>
            <a:ext cx="2483321" cy="1862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47" y="1196752"/>
            <a:ext cx="2448271" cy="1836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4740"/>
            <a:ext cx="2396388" cy="2574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47307" y="6021288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.03.2014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1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3"/>
            <a:ext cx="25922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76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3"/>
            <a:ext cx="2618808" cy="1964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3928" y="6021288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.03.2014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88" y="1196752"/>
            <a:ext cx="2101263" cy="1972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0994"/>
            <a:ext cx="2592289" cy="2419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71" y="3300994"/>
            <a:ext cx="2264295" cy="239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88" y="3330856"/>
            <a:ext cx="2376264" cy="2369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3257" y="4135909"/>
            <a:ext cx="3443014" cy="194421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9080"/>
            <a:ext cx="2896568" cy="193104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16" y="908720"/>
            <a:ext cx="375391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9102"/>
            <a:ext cx="3848727" cy="270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2582222" y="234827"/>
            <a:ext cx="3955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Готовимся к Пасхе.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0271" y="6155248"/>
            <a:ext cx="3379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17.04.2014 - 18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.04.2014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8359" y="3654146"/>
            <a:ext cx="39958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Исследовательские работы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6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Готовимся к Пасхе.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7480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30737"/>
            <a:ext cx="2664813" cy="199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37130"/>
            <a:ext cx="2665092" cy="19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89040"/>
            <a:ext cx="189021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63" y="3766514"/>
            <a:ext cx="1907105" cy="254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66515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30" y="3766516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71880" y="6358804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.04.2014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1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784"/>
            <a:ext cx="2571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3"/>
            <a:ext cx="2592287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0908"/>
            <a:ext cx="2592287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supercook.ru/decoration/images-decoration/tyulpany-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1334"/>
            <a:ext cx="2592286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19982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16" y="3476688"/>
            <a:ext cx="19982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71885" y="6155248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08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.05.2014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://medikkatalog.ru/uploads/posts/2012-06/vegeterian-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13" y="3835620"/>
            <a:ext cx="3922353" cy="294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9" y="1070330"/>
            <a:ext cx="2750146" cy="2062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5059"/>
            <a:ext cx="1470710" cy="157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70988" y="1340768"/>
            <a:ext cx="4402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русского языка.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722532" cy="204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belarus-mtz.by/wp-content/uploads/2011/11/wege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9421"/>
            <a:ext cx="3049720" cy="203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277"/>
            <a:ext cx="39751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719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1" y="1039824"/>
            <a:ext cx="1737876" cy="2317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2" y="1394195"/>
            <a:ext cx="1685191" cy="2246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9" y="4467883"/>
            <a:ext cx="2387741" cy="1844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71" y="1772816"/>
            <a:ext cx="162018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98408"/>
            <a:ext cx="1573920" cy="2098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59" y="2501631"/>
            <a:ext cx="1604780" cy="2139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67" y="4467883"/>
            <a:ext cx="2459168" cy="184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Рисунок 13" descr="Рецепт кулинарный: Коровки к новогоднему столу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1694" y="192606"/>
            <a:ext cx="206841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183886" y="6155248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08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.05.2014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5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751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73" y="1233535"/>
            <a:ext cx="2664296" cy="19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33621"/>
            <a:ext cx="1800199" cy="240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87" y="3533620"/>
            <a:ext cx="1800199" cy="240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6235"/>
            <a:ext cx="1775738" cy="236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38" y="555233"/>
            <a:ext cx="1547083" cy="2484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5" y="1182100"/>
            <a:ext cx="2052229" cy="210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5" y="3488566"/>
            <a:ext cx="1835250" cy="244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71885" y="6155248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.05.2014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1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158596</TotalTime>
  <Words>24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Готовимся к Пасхе.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64</cp:revision>
  <dcterms:created xsi:type="dcterms:W3CDTF">2014-01-09T10:38:20Z</dcterms:created>
  <dcterms:modified xsi:type="dcterms:W3CDTF">2014-05-29T17:41:29Z</dcterms:modified>
</cp:coreProperties>
</file>