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75" r:id="rId3"/>
    <p:sldId id="268" r:id="rId4"/>
    <p:sldId id="269" r:id="rId5"/>
    <p:sldId id="270" r:id="rId6"/>
    <p:sldId id="272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E3048-22A6-46F2-8942-44E8DCA49C2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EC989-04FB-48AC-A7A7-3B55DE07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9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7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3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8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3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9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2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1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2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0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7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3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2.png"/><Relationship Id="rId7" Type="http://schemas.openxmlformats.org/officeDocument/2006/relationships/image" Target="../media/image5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1" y="332655"/>
            <a:ext cx="42672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D:\mom\Pictures\1 а класс\Моя любимая каша\сайт\SAM_2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1586154" cy="21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mom\Pictures\1 а класс\Моя любимая каша\сайт\SAM_2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89" y="4365104"/>
            <a:ext cx="1588115" cy="211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mom\Pictures\1 а класс\Моя любимая каша\сайт\SAM_22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274867"/>
            <a:ext cx="2203701" cy="16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mom\Pictures\1 а класс\Моя любимая каша\сайт\SAM_22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74867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mom\Pictures\1 а класс\Моя любимая каша\сайт\SAM_22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06669"/>
            <a:ext cx="2203700" cy="16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mom\Pictures\1 а класс\Моя любимая каша\сайт\SAM_223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1565"/>
            <a:ext cx="2187771" cy="16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:\mom\Pictures\1 а класс\Моя любимая каша\сайт\SAM_223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17" y="4977392"/>
            <a:ext cx="2192224" cy="16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:\mom\Pictures\1 а класс\Моя любимая каша\сайт\SAM_223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48" y="4977392"/>
            <a:ext cx="2180252" cy="163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44536" y="439959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.02.2014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1" y="332655"/>
            <a:ext cx="42672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:\mom\Pictures\1 а класс\Моя любимая каша\сайт\SAM_22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8957"/>
            <a:ext cx="1518520" cy="202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mom\Pictures\1 а класс\Моя любимая каша\сайт\SAM_22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9851"/>
            <a:ext cx="2061593" cy="154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mom\Pictures\1 а класс\Моя любимая каша\сайт\SAM_22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1542663" cy="205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mom\Pictures\1 а класс\Моя любимая каша\сайт\SAM_22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56274"/>
            <a:ext cx="1518520" cy="202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mom\Pictures\1 а класс\Моя любимая каша\сайт\SAM_229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8957"/>
            <a:ext cx="1518520" cy="202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:\mom\Pictures\1 а класс\Моя любимая каша\сайт\SAM_229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1264743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itogi.ru/7-days/img/284/EDA-text-1h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12" y="3573016"/>
            <a:ext cx="333171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43888" y="6166315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.02.2014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2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9413" y="332656"/>
            <a:ext cx="52811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Готовимся к Масленице.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mom\Pictures\1 а класс\Блины\сайт\Слипченк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592288" cy="1730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om\Pictures\1 а класс\Блины\сайт\Слипченко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63" y="1470007"/>
            <a:ext cx="2592288" cy="1730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om\Pictures\1 а класс\Блины\сайт\Слипченко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589277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om\Pictures\1 а класс\Блины\сайт\Слипченко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5" y="4078692"/>
            <a:ext cx="2590782" cy="1729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mom\Pictures\1 а класс\Блины\сайт\Слипченко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41" y="4088657"/>
            <a:ext cx="2580403" cy="1722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mom\Pictures\1 а класс\Блины\сайт\Слипченко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81" y="4076901"/>
            <a:ext cx="2593465" cy="1730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9413" y="332656"/>
            <a:ext cx="52811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Готовимся к Масленице.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mom\Pictures\1 а класс\Блины\сайт\Бессарабов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70" y="1007943"/>
            <a:ext cx="2276475" cy="1706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om\Pictures\1 а класс\Блины\сайт\Бессарабов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89799"/>
            <a:ext cx="2276475" cy="1706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mom\Pictures\1 а класс\Блины\сайт\Бессарабов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69" y="3051162"/>
            <a:ext cx="2276475" cy="1706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mom\Pictures\1 а класс\Блины\сайт\Бессарабов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005952"/>
            <a:ext cx="2276475" cy="1706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mom\Pictures\1 а класс\Блины\сайт\Бессарабов (1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69" y="4941168"/>
            <a:ext cx="2276475" cy="1706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mom\Pictures\1 а класс\Блины\сайт\Бессарабов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69367"/>
            <a:ext cx="2276475" cy="1706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mom\Pictures\1 а класс\Блины\сайт\Бессарабов (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941168"/>
            <a:ext cx="2276475" cy="1706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mom\Pictures\1 а класс\Блины\сайт\Бессарабов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3051161"/>
            <a:ext cx="2276475" cy="1706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mom\Pictures\1 а класс\Блины\сайт\Бессарабов (5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7" y="4941168"/>
            <a:ext cx="2276475" cy="1706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7728" y="332656"/>
            <a:ext cx="2604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Масленица.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D:\mom\Pictures\1 а класс\масленица в 1А классе\сайт\IMG_1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2" y="116632"/>
            <a:ext cx="17781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om\Pictures\1 а класс\масленица в 1А классе\сайт\IMG_11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37" y="986449"/>
            <a:ext cx="2711139" cy="18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om\Pictures\1 а класс\масленица в 1А классе\сайт\IMG_11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39443"/>
            <a:ext cx="2664296" cy="177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mom\Pictures\1 а класс\масленица в 1А классе\сайт\IMG_11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6" y="2939443"/>
            <a:ext cx="2700060" cy="180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mom\Pictures\1 а класс\масленица в 1А классе\сайт\IMG_12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37" y="2952236"/>
            <a:ext cx="2661722" cy="17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mom\Pictures\1 а класс\масленица в 1А классе\сайт\IMG_12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6" y="4903142"/>
            <a:ext cx="2599313" cy="17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mom\Pictures\1 а класс\масленица в 1А классе\сайт\IMG_12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02" y="116632"/>
            <a:ext cx="17781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mom\Pictures\1 а класс\масленица в 1А классе\сайт\IMG_124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27" y="4903142"/>
            <a:ext cx="2710006" cy="180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mom\Pictures\1 а класс\масленица в 1А классе\сайт\IMG_119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76" y="4883647"/>
            <a:ext cx="2736444" cy="182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3337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6" y="856872"/>
            <a:ext cx="1522859" cy="156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:\mom\Pictures\1 а класс\Жаворонки\сайт\SAM_23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56872"/>
            <a:ext cx="2376264" cy="1782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mom\Pictures\1 а класс\Жаворонки\сайт\SAM_23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68" y="829412"/>
            <a:ext cx="2301619" cy="172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mom\Pictures\1 а класс\Жаворонки\сайт\SAM_23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5196"/>
            <a:ext cx="2376264" cy="1782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mom\Pictures\1 а класс\Жаворонки\сайт\SAM_23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47558"/>
            <a:ext cx="2290936" cy="1718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mom\Pictures\1 а класс\Жаворонки\сайт\SAM_23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47558"/>
            <a:ext cx="2317414" cy="1738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mom\Pictures\1 а класс\Жаворонки\сайт\SAM_230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8" y="4797152"/>
            <a:ext cx="2309292" cy="1731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:\mom\Pictures\1 а класс\Жаворонки\сайт\DSC0399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95" y="4858241"/>
            <a:ext cx="2258884" cy="1670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mg1.nnm.ru/imagez/gallery/3/6/7/b/2/367b2854bdaf0837d40cd35c5208faa5_ful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98" y="4742304"/>
            <a:ext cx="2338708" cy="1756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48275" y="188640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.03.2014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4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3337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6" y="856872"/>
            <a:ext cx="1522859" cy="156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mom\Pictures\1 а класс\Жаворонки\сайт\SAM_23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56872"/>
            <a:ext cx="2376264" cy="1782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mom\Pictures\1 а класс\Жаворонки\сайт\SAM_23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4814"/>
            <a:ext cx="1728192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mom\Pictures\1 а класс\Жаворонки\сайт\SAM_23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6" y="2852936"/>
            <a:ext cx="2376264" cy="1782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mom\Pictures\1 а класс\Жаворонки\сайт\DSC040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199912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mom\Pictures\1 а класс\Жаворонки\сайт\SAM_231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376264" cy="1782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mom\Pictures\1 а класс\Жаворонки\сайт\SAM_232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3" y="4892787"/>
            <a:ext cx="2344228" cy="1758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img.ners.ru/foto/upload/07/07e7c896256294d23c43436bd993702c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986408"/>
            <a:ext cx="2192859" cy="164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www.tritticoclub.com/media/uploads/images/RICETTE/latte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4691443"/>
            <a:ext cx="1944216" cy="233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447307" y="6021288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.03.2014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0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158596</TotalTime>
  <Words>14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65</cp:revision>
  <dcterms:created xsi:type="dcterms:W3CDTF">2014-01-09T10:38:20Z</dcterms:created>
  <dcterms:modified xsi:type="dcterms:W3CDTF">2014-05-29T17:39:50Z</dcterms:modified>
</cp:coreProperties>
</file>