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3" r:id="rId3"/>
    <p:sldId id="265" r:id="rId4"/>
    <p:sldId id="266" r:id="rId5"/>
    <p:sldId id="264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3048-22A6-46F2-8942-44E8DCA49C2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C989-04FB-48AC-A7A7-3B55DE07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7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8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7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0" y="476673"/>
            <a:ext cx="3531824" cy="5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mom\Pictures\1 а класс\Лепка из пластил комочков\сайт\SAM_2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99" y="1268760"/>
            <a:ext cx="1656184" cy="220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D:\mom\Pictures\1 а класс\Лепка из пластил комочков\сайт\SAM_2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82" y="3717032"/>
            <a:ext cx="1709201" cy="227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 descr="D:\mom\Pictures\1 а класс\Лепка из пластил комочков\сайт\SAM_2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9" name="Picture 5" descr="D:\mom\Pictures\1 а класс\Лепка из пластил комочков\сайт\SAM_21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62" y="3717032"/>
            <a:ext cx="1709201" cy="227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5400363" y="476673"/>
            <a:ext cx="34387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16.01.2014 – 17.01.2014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1709201" cy="227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975"/>
            <a:ext cx="1728191" cy="230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5" y="1268760"/>
            <a:ext cx="1619225" cy="2158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88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5610" y="332656"/>
            <a:ext cx="6028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на конкурс.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0365"/>
            <a:ext cx="359528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3302"/>
            <a:ext cx="3782623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www.mujerglobal.com/wp-content/uploads/2013/09/prevenir_caida_cabell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1" y="4320769"/>
            <a:ext cx="3180667" cy="22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ukraine-edu.com/pars_docs/refs/2/1755/1755_html_2aabbdc5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3231" y="1235917"/>
            <a:ext cx="1997121" cy="18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43231" y="5934670"/>
            <a:ext cx="2477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1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667" y="332656"/>
            <a:ext cx="71306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окружающего мира на тему: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Колобка» 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4" y="1906588"/>
            <a:ext cx="1706562" cy="1706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7" y="1863601"/>
            <a:ext cx="1706562" cy="1706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20" y="1863601"/>
            <a:ext cx="1706562" cy="1706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6" descr="http://%D0%B0%D0%B2.%D1%80%D1%84/i/photo/p2/11.jpg"/>
          <p:cNvSpPr>
            <a:spLocks noChangeAspect="1" noChangeArrowheads="1"/>
          </p:cNvSpPr>
          <p:nvPr/>
        </p:nvSpPr>
        <p:spPr bwMode="auto">
          <a:xfrm>
            <a:off x="155575" y="-1760538"/>
            <a:ext cx="714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%D0%B0%D0%B2.%D1%80%D1%84/i/photo/p2/11.jpg"/>
          <p:cNvSpPr>
            <a:spLocks noChangeAspect="1" noChangeArrowheads="1"/>
          </p:cNvSpPr>
          <p:nvPr/>
        </p:nvSpPr>
        <p:spPr bwMode="auto">
          <a:xfrm>
            <a:off x="307975" y="-1608138"/>
            <a:ext cx="714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%D0%B0%D0%B2.%D1%80%D1%84/i/photo/p2/11.jpg"/>
          <p:cNvSpPr>
            <a:spLocks noChangeAspect="1" noChangeArrowheads="1"/>
          </p:cNvSpPr>
          <p:nvPr/>
        </p:nvSpPr>
        <p:spPr bwMode="auto">
          <a:xfrm>
            <a:off x="460375" y="-1455738"/>
            <a:ext cx="714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nikvesti.com/images/2010_10/14889_1_750x5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677444" cy="2451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4" name="Picture 14" descr="http://img-fotki.yandex.ru/get/5405/kas-tatjana.15/0_468db_47bd68e3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" y="3933056"/>
            <a:ext cx="3314276" cy="2485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6" name="Picture 16" descr="http://img11.proshkolu.ru/content/media/pic/std/5000000/4393000/4392576-bbbd6e18a2ca666e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3801" y="611116"/>
            <a:ext cx="1200199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14333" y="6396335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1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900" y="332656"/>
            <a:ext cx="70282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изобразительного искусства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тему: «Путешествие Колобка» 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utoShape 6" descr="http://%D0%B0%D0%B2.%D1%80%D1%84/i/photo/p2/11.jpg"/>
          <p:cNvSpPr>
            <a:spLocks noChangeAspect="1" noChangeArrowheads="1"/>
          </p:cNvSpPr>
          <p:nvPr/>
        </p:nvSpPr>
        <p:spPr bwMode="auto">
          <a:xfrm>
            <a:off x="155575" y="-1760538"/>
            <a:ext cx="714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%D0%B0%D0%B2.%D1%80%D1%84/i/photo/p2/11.jpg"/>
          <p:cNvSpPr>
            <a:spLocks noChangeAspect="1" noChangeArrowheads="1"/>
          </p:cNvSpPr>
          <p:nvPr/>
        </p:nvSpPr>
        <p:spPr bwMode="auto">
          <a:xfrm>
            <a:off x="307975" y="-1608138"/>
            <a:ext cx="714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%D0%B0%D0%B2.%D1%80%D1%84/i/photo/p2/11.jpg"/>
          <p:cNvSpPr>
            <a:spLocks noChangeAspect="1" noChangeArrowheads="1"/>
          </p:cNvSpPr>
          <p:nvPr/>
        </p:nvSpPr>
        <p:spPr bwMode="auto">
          <a:xfrm>
            <a:off x="460375" y="-1455738"/>
            <a:ext cx="714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http://img11.proshkolu.ru/content/media/pic/std/5000000/4393000/4392576-bbbd6e18a2ca666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3801" y="611116"/>
            <a:ext cx="1046812" cy="10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90310" y="5934670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1025"/>
            <a:ext cx="1706562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23677"/>
            <a:ext cx="1706562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66" y="1860478"/>
            <a:ext cx="1706562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36609"/>
            <a:ext cx="1706562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92" y="3815932"/>
            <a:ext cx="1706562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4" y="3815932"/>
            <a:ext cx="1706562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http://www.fermer.ru/files/forum/2012/03/137957/cnh_csx_7000_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03" y="4437113"/>
            <a:ext cx="364319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://im7-tub-ru.yandex.net/i?id=105717368-44-72&amp;n=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97152"/>
            <a:ext cx="318744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6" y="33265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5945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8" y="3429000"/>
            <a:ext cx="1878121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7558"/>
            <a:ext cx="2032248" cy="2492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00" y="3429000"/>
            <a:ext cx="2232247" cy="2534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41" y="3427558"/>
            <a:ext cx="2261655" cy="253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3888" y="6166315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4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0648"/>
            <a:ext cx="4095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9059"/>
            <a:ext cx="2783418" cy="208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489059"/>
            <a:ext cx="2790713" cy="209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72" y="3489059"/>
            <a:ext cx="2783419" cy="208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90310" y="5934670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07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.02.2014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158596</TotalTime>
  <Words>35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67</cp:revision>
  <dcterms:created xsi:type="dcterms:W3CDTF">2014-01-09T10:38:20Z</dcterms:created>
  <dcterms:modified xsi:type="dcterms:W3CDTF">2014-05-29T17:36:53Z</dcterms:modified>
</cp:coreProperties>
</file>