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2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3048-22A6-46F2-8942-44E8DCA49C2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C989-04FB-48AC-A7A7-3B55DE07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9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7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8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1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2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0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7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6B6D-706D-40A5-A27A-67090C51B758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98B2-A9D6-4DF6-A437-41C8EFCD7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Оксана\Desktop\1 А класс\Раскраска фрукты и овощи\8323f23468733631195fa6fef16cf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0008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4429" y="557705"/>
            <a:ext cx="44812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Фотоотчёт 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программе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127365"/>
            <a:ext cx="1790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А класс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852936"/>
            <a:ext cx="2487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2013-2014 </a:t>
            </a:r>
            <a:r>
              <a:rPr lang="ru-RU" sz="2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уч.г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4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56" y="3717032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57" y="980728"/>
            <a:ext cx="3528391" cy="2354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73715"/>
            <a:ext cx="572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Праздник урожая.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7045"/>
            <a:ext cx="3528392" cy="2354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desktopwallpapers.org.ua/download.php?img=201111/1280x960/desktopwallpapers.org.ua-8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6056"/>
            <a:ext cx="3696345" cy="2772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63888" y="3283736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11.10.2013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http://y.delfi.ua/norm/14364/522252_ZStAn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404664"/>
            <a:ext cx="4949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Дары природы.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D:\mom\Pictures\1 а класс\Лепка Овощи. Фрукты\сайт\SAM_2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8810"/>
            <a:ext cx="2232248" cy="1674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D:\mom\Pictures\1 а класс\Лепка Овощи. Фрукты\сайт\SAM_20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11" y="1534761"/>
            <a:ext cx="2160240" cy="1620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:\mom\Pictures\1 а класс\Лепка Овощи. Фрукты\сайт\SAM_20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181605" cy="1636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D:\mom\Pictures\1 а класс\Лепка Овощи. Фрукты\сайт\SAM_20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7" y="3401015"/>
            <a:ext cx="1512168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D:\mom\Pictures\1 а класс\Лепка Овощи. Фрукты\сайт\SAM_20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85" y="3403006"/>
            <a:ext cx="1520180" cy="2026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D:\mom\Pictures\1 а класс\Лепка Овощи. Фрукты\сайт\SAM_20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06" y="3414335"/>
            <a:ext cx="1492188" cy="1989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D:\mom\Pictures\1 а класс\Лепка Овощи. Фрукты\сайт\SAM_205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82" y="3414335"/>
            <a:ext cx="1492188" cy="1989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 descr="D:\mom\Pictures\1 а класс\Лепка Овощи. Фрукты\сайт\SAM_205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1015"/>
            <a:ext cx="1492188" cy="1989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16"/>
          <p:cNvSpPr/>
          <p:nvPr/>
        </p:nvSpPr>
        <p:spPr>
          <a:xfrm>
            <a:off x="1448977" y="5926752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09.01.2014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4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19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Оксана\Desktop\Конспекты уроков ШКОЛА 2100\Листы прописи 5\задание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0405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om\Pictures\1 а класс\мои любимые продукты\сайт\SAM_2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4" y="1683118"/>
            <a:ext cx="1404156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om\Pictures\1 а класс\мои любимые продукты\сайт\SAM_2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83118"/>
            <a:ext cx="1358162" cy="1810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mom\Pictures\1 а класс\мои любимые продукты\сайт\SAM_20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10" y="1683118"/>
            <a:ext cx="4003356" cy="1510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D:\mom\Pictures\1 а класс\мои любимые продукты\сайт\SAM_20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9305"/>
            <a:ext cx="1358162" cy="1810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mom\Pictures\1 а класс\мои любимые продукты\сайт\SAM_20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50" y="3859305"/>
            <a:ext cx="1358161" cy="1810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mom\Pictures\1 а класс\мои любимые продукты\сайт\SAM_207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30" y="3345504"/>
            <a:ext cx="1607539" cy="1327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3" name="Picture 11" descr="D:\mom\Pictures\1 а класс\мои любимые продукты\сайт\SAM_20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48" y="4995982"/>
            <a:ext cx="1592762" cy="1348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D:\mom\Pictures\1 а класс\мои любимые продукты\сайт\SAM_208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80" y="3841962"/>
            <a:ext cx="1384176" cy="1845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mom\Pictures\1 а класс\мои любимые продукты\сайт\SAM_208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41962"/>
            <a:ext cx="1384176" cy="1845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4168" y="5926752"/>
            <a:ext cx="1656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10.01.2014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ксана\Desktop\1 А класс\Экскурсия в магазин\Резниченко_магаз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3407"/>
            <a:ext cx="4050722" cy="2803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mom\Pictures\1 а класс\Магазин\Баранова_магаз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94" y="2204864"/>
            <a:ext cx="297033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530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971401"/>
            <a:ext cx="6378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Экскурсия в магазин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om\Pictures\1 а класс\Лепка из пластил комочков\сайт\SAM_2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3" y="1268760"/>
            <a:ext cx="1680841" cy="2241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0" y="476673"/>
            <a:ext cx="3531824" cy="5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mom\Pictures\1 а класс\Лепка из пластил комочков\сайт\SAM_21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0" y="3933056"/>
            <a:ext cx="1708212" cy="2277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D:\mom\Pictures\1 а класс\Лепка из пластил комочков\сайт\SAM_2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86069"/>
            <a:ext cx="2997696" cy="22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D:\mom\Pictures\1 а класс\Лепка из пластил комочков\сайт\SAM_2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1708212" cy="2277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D:\mom\Pictures\1 а класс\Лепка из пластил комочков\сайт\SAM_21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04" y="3914653"/>
            <a:ext cx="1708212" cy="2277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D:\mom\Pictures\1 а класс\Лепка из пластил комочков\сайт\SAM_21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95400"/>
            <a:ext cx="1672208" cy="2229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 descr="D:\mom\Pictures\1 а класс\Лепка из пластил комочков\сайт\SAM_21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8656"/>
            <a:ext cx="1672208" cy="2229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5400363" y="476673"/>
            <a:ext cx="34387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16.01.2014 – 17.01.2014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9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158595</TotalTime>
  <Words>24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66</cp:revision>
  <dcterms:created xsi:type="dcterms:W3CDTF">2014-01-09T10:38:20Z</dcterms:created>
  <dcterms:modified xsi:type="dcterms:W3CDTF">2014-05-29T17:32:29Z</dcterms:modified>
</cp:coreProperties>
</file>