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6E246B-6E2D-4E88-99A2-6EFE384CE095}" type="datetimeFigureOut">
              <a:rPr lang="ru-RU" smtClean="0"/>
              <a:t>04.09.2013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0FA09F-327D-43FA-9DA5-2B7FF02967F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4 сентября 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Классная работа </a:t>
            </a: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Найдите лишнее слово:</a:t>
            </a:r>
          </a:p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Ночь, ночной, ночлег, ночёвка. 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Найдите существительные.</a:t>
            </a:r>
          </a:p>
          <a:p>
            <a:pPr algn="ctr">
              <a:buNone/>
            </a:pPr>
            <a:endParaRPr lang="ru-RU" sz="4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Вода перестала течь.</a:t>
            </a:r>
          </a:p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В лодке открылась течь.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Чистописание</a:t>
            </a:r>
          </a:p>
          <a:p>
            <a:pPr algn="ctr"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6000" b="1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i="1" dirty="0" smtClean="0"/>
          </a:p>
          <a:p>
            <a:pPr algn="ctr">
              <a:buNone/>
            </a:pPr>
            <a:r>
              <a:rPr lang="ru-RU" sz="4800" i="1" dirty="0" smtClean="0"/>
              <a:t>Мимо маленькой Марины пробежал медведь с малиной.</a:t>
            </a:r>
            <a:endParaRPr lang="ru-RU" sz="4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dirty="0" smtClean="0"/>
              <a:t>Работа по учебнику </a:t>
            </a:r>
            <a:endParaRPr lang="ru-RU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000" b="1" dirty="0" smtClean="0"/>
              <a:t>Предложения</a:t>
            </a:r>
            <a:r>
              <a:rPr lang="ru-RU" dirty="0" smtClean="0"/>
              <a:t>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По цели высказывания                По интонации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Повествовательное                               </a:t>
            </a:r>
          </a:p>
          <a:p>
            <a:pPr>
              <a:buNone/>
            </a:pPr>
            <a:r>
              <a:rPr lang="ru-RU" b="1" dirty="0" smtClean="0"/>
              <a:t>Вопросительное                             Спокойно</a:t>
            </a:r>
          </a:p>
          <a:p>
            <a:pPr>
              <a:buNone/>
            </a:pPr>
            <a:r>
              <a:rPr lang="ru-RU" b="1" dirty="0" smtClean="0"/>
              <a:t>Побудительное                               </a:t>
            </a:r>
            <a:r>
              <a:rPr lang="ru-RU" b="1" dirty="0" err="1" smtClean="0"/>
              <a:t>Восклицательно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                                                      Вопросительно                              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5107785" y="2321711"/>
            <a:ext cx="1143008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036083" y="2250273"/>
            <a:ext cx="1214446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321703" y="4464851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6786578" y="4500570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Стр.5, Упр.5.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63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4 сентября </vt:lpstr>
      <vt:lpstr>Слайд 2</vt:lpstr>
      <vt:lpstr>Слайд 3</vt:lpstr>
      <vt:lpstr>Слайд 4</vt:lpstr>
      <vt:lpstr>Слайд 5</vt:lpstr>
      <vt:lpstr>Слайд 6</vt:lpstr>
      <vt:lpstr>Итог.</vt:lpstr>
      <vt:lpstr>Дом.задание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сентября </dc:title>
  <dc:creator>Компьютер</dc:creator>
  <cp:lastModifiedBy>Компьютер</cp:lastModifiedBy>
  <cp:revision>4</cp:revision>
  <dcterms:created xsi:type="dcterms:W3CDTF">2013-09-04T09:05:54Z</dcterms:created>
  <dcterms:modified xsi:type="dcterms:W3CDTF">2013-09-04T09:55:35Z</dcterms:modified>
</cp:coreProperties>
</file>