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3" r:id="rId6"/>
    <p:sldId id="264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1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3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0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7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7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9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8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1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3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13" y="1005888"/>
            <a:ext cx="8748464" cy="58306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45" y="11087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До свиданья, 1 класс!</a:t>
            </a:r>
            <a:endParaRPr lang="ru-RU" sz="6000" b="1" i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0681" y="5085184"/>
            <a:ext cx="2952328" cy="44971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65395"/>
              </a:avLst>
            </a:prstTxWarp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– второклассники!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4948" y="5950575"/>
            <a:ext cx="55141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 </a:t>
            </a:r>
          </a:p>
          <a:p>
            <a:pPr algn="ctr"/>
            <a:r>
              <a:rPr lang="ru-RU" sz="1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«Судогодская основная общеобразовательная школа»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Хапугина Татьяна Владимировна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0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До свиданья, 1 класс!</a:t>
            </a:r>
            <a:endParaRPr lang="ru-RU" sz="6000" b="1" i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42" y="1251114"/>
            <a:ext cx="5542499" cy="415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274" y="5407988"/>
            <a:ext cx="82814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952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Первый раз в первый класс!</a:t>
            </a:r>
            <a:endParaRPr lang="ru-RU" sz="6000" b="1" spc="50" dirty="0">
              <a:ln w="9525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До свиданья, 1 класс!</a:t>
            </a:r>
            <a:endParaRPr lang="ru-RU" sz="6000" b="1" i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408" y="1124744"/>
            <a:ext cx="4546345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02724" y="5661248"/>
            <a:ext cx="71497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952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Учёба – нелёгкий труд!</a:t>
            </a:r>
            <a:endParaRPr lang="ru-RU" sz="6000" b="1" spc="50" dirty="0">
              <a:ln w="9525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До свиданья, 1 класс!</a:t>
            </a:r>
            <a:endParaRPr lang="ru-RU" sz="6000" b="1" i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962409"/>
            <a:ext cx="1571342" cy="3014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79038"/>
            <a:ext cx="2754158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071635"/>
            <a:ext cx="2376445" cy="2346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17" y="3469692"/>
            <a:ext cx="1930914" cy="2648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4" y="3369011"/>
            <a:ext cx="2232248" cy="296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До свиданья, 1 класс!</a:t>
            </a:r>
            <a:endParaRPr lang="ru-RU" sz="6000" b="1" i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3633" y="1124744"/>
            <a:ext cx="441659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Б__Р__Б__Н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СТ__РТ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К__Л__Ч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СТ__К__Н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Н__ГР__Д__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М__РК__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До свиданья, 1 класс!</a:t>
            </a:r>
            <a:endParaRPr lang="ru-RU" sz="6000" b="1" i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1695" y="5301208"/>
            <a:ext cx="62985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952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УРА - каникулы!</a:t>
            </a:r>
            <a:endParaRPr lang="ru-RU" sz="7200" b="1" spc="50" dirty="0">
              <a:ln w="9525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78" y="1268760"/>
            <a:ext cx="6650613" cy="378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42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До свиданья, 1 класс!</a:t>
            </a:r>
            <a:endParaRPr lang="ru-RU" sz="6000" b="1" i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052736"/>
            <a:ext cx="5916244" cy="48839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7234" y="5936719"/>
            <a:ext cx="76011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Книга </a:t>
            </a:r>
            <a:r>
              <a:rPr lang="ru-RU" sz="3200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это </a:t>
            </a:r>
            <a:r>
              <a:rPr lang="ru-RU" sz="32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твой </a:t>
            </a:r>
            <a:r>
              <a:rPr lang="ru-RU" sz="3200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надежный добрый </a:t>
            </a:r>
            <a:r>
              <a:rPr lang="ru-RU" sz="32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друг!</a:t>
            </a:r>
            <a:endParaRPr lang="ru-RU" sz="32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5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Здравствуй, 2 класс!</a:t>
            </a:r>
            <a:endParaRPr lang="ru-RU" sz="6000" b="1" i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48287"/>
            <a:ext cx="6048672" cy="410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До свиданья, 1 класс!</a:t>
            </a:r>
            <a:endParaRPr lang="ru-RU" sz="6000" b="1" i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123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До свиданья, 1 класс!</vt:lpstr>
      <vt:lpstr>До свиданья, 1 класс!</vt:lpstr>
      <vt:lpstr>До свиданья, 1 класс!</vt:lpstr>
      <vt:lpstr>До свиданья, 1 класс!</vt:lpstr>
      <vt:lpstr>До свиданья, 1 класс!</vt:lpstr>
      <vt:lpstr>До свиданья, 1 класс!</vt:lpstr>
      <vt:lpstr>До свиданья, 1 класс!</vt:lpstr>
      <vt:lpstr>Здравствуй, 2 класс!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15</cp:revision>
  <dcterms:created xsi:type="dcterms:W3CDTF">2014-05-27T20:45:07Z</dcterms:created>
  <dcterms:modified xsi:type="dcterms:W3CDTF">2014-05-29T17:00:28Z</dcterms:modified>
</cp:coreProperties>
</file>