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ADAE-F680-4E56-8036-7ACD8398A448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55D7F-34B8-49AE-B161-FCA9ED7E2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am_08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500174"/>
            <a:ext cx="5214974" cy="39112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158" y="285728"/>
            <a:ext cx="85713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ГКУ СО КК  «</a:t>
            </a:r>
            <a:r>
              <a:rPr lang="ru-RU" dirty="0" err="1" smtClean="0"/>
              <a:t>Усть-Лабинский</a:t>
            </a:r>
            <a:r>
              <a:rPr lang="ru-RU" dirty="0" smtClean="0"/>
              <a:t> СРЦН» </a:t>
            </a:r>
          </a:p>
          <a:p>
            <a:pPr algn="ctr"/>
            <a:r>
              <a:rPr lang="ru-RU" sz="2400" b="1" i="1" dirty="0" smtClean="0"/>
              <a:t>Занятие на тему: «Традиции, быт и уклад кубанской семьи»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886442" y="5572140"/>
            <a:ext cx="325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Социальный педагог </a:t>
            </a:r>
          </a:p>
          <a:p>
            <a:r>
              <a:rPr lang="ru-RU" dirty="0" smtClean="0"/>
              <a:t> Глушкова Марина Валерьевна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02" y="6488668"/>
            <a:ext cx="2195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Усть-Лабинск, 2015г.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534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 задачи: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Знакомить детей с жизнью, традициями и обычаями казаков, развивать познавательный  интерес к истории своего народа, приобщать детей к народным традициям, воспитывать чувство уважения к старшим поколениям.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Куклы в национальной одежде – казак и казачка, макет хаты, кубанского подворья, старинные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фотографии.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Предварительная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работа: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Беседы с детьми, просмотр иллюстраций с изображением казаков, рассказ воспитателя о том, как жили, чему учили в казацких семьях детей. Ознакомление и заучивание пословиц и поговорок.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k19_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00" r="5500"/>
          <a:stretch>
            <a:fillRect/>
          </a:stretch>
        </p:blipFill>
        <p:spPr>
          <a:xfrm>
            <a:off x="4071934" y="3286124"/>
            <a:ext cx="4429156" cy="332186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8001024" cy="3571876"/>
          </a:xfrm>
        </p:spPr>
        <p:txBody>
          <a:bodyPr>
            <a:normAutofit fontScale="850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Казаки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люди вольнолюбивые, независимые, гордые. Казаки, первыми поселившиеся на Кубани,  умели храбро воевать и жить честно, были смелые,  бесстрашные. Семьи у них были большие, было много детей, и все жили в дружбе и любви. Очень строго в казачьей семе соблюдались традиции и обычаи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00042"/>
            <a:ext cx="5486400" cy="56673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Главные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законы должны знать казаки 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детства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gavrilachenko_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297" b="8297"/>
          <a:stretch>
            <a:fillRect/>
          </a:stretch>
        </p:blipFill>
        <p:spPr>
          <a:xfrm>
            <a:off x="4429124" y="2500306"/>
            <a:ext cx="4429125" cy="357187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142984"/>
            <a:ext cx="5486400" cy="80486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уважением относится к старшим.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Уважать мать, сестру, жену. 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Надо быть честным и скромным.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Надо заботиться о своих родителях, когда они будут старенькими. 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Защищать  от врагов свою Родину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143248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казачьих  семьях авторитет, почитание родителей было наиболее важным делом. Без согласия родителей не решался ни один вопрос. В обращении  к родителям и старшим соблюдались сдержанность, вежливость, уважительность. Как на Кубани обращались к отцу и матери?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отцу и матери обращались только на Вы.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1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81" b="2381"/>
          <a:stretch>
            <a:fillRect/>
          </a:stretch>
        </p:blipFill>
        <p:spPr>
          <a:xfrm>
            <a:off x="285720" y="4214818"/>
            <a:ext cx="3429024" cy="244930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20" y="0"/>
            <a:ext cx="7858180" cy="4000504"/>
          </a:xfrm>
        </p:spPr>
        <p:txBody>
          <a:bodyPr>
            <a:noAutofit/>
          </a:bodyPr>
          <a:lstStyle/>
          <a:p>
            <a:pPr algn="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знаете ли вы, что казаки большую часть жизни проводили на службе, в боях, в походах. Однако. Несмотря на длительные отлучки из дома, главная роль в семье принадлежала мужчине, он обеспечивал семью и поддерживал порядок в доме.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	После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долгого похода  казаки всегда возвращались домой с подарками.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Жители Кубани ездили  верхом на лошадях,  а ещё на повозках, на телегах.</a:t>
            </a:r>
          </a:p>
        </p:txBody>
      </p:sp>
      <p:pic>
        <p:nvPicPr>
          <p:cNvPr id="6" name="Рисунок 5" descr="p101098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14356"/>
            <a:ext cx="4786314" cy="3589736"/>
          </a:xfrm>
        </p:spPr>
      </p:pic>
      <p:pic>
        <p:nvPicPr>
          <p:cNvPr id="7" name="Рисунок 6" descr="kubanovedenie.4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339250"/>
            <a:ext cx="4857752" cy="3518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6291262"/>
            <a:ext cx="5486400" cy="566738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Конь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  верным другом казака.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казаков была  особая любовь к лошадям. Лошади были их самыми верными друзьями, Они не расставались ни в бою, ни в труде.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Часто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казаки на праздниках проводили скачки. На скачках выставлялись племенные, отборные кони.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4386cdb049b1c85b3ba97b7cdcaf68c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57" b="257"/>
          <a:stretch>
            <a:fillRect/>
          </a:stretch>
        </p:blipFill>
        <p:spPr>
          <a:xfrm>
            <a:off x="0" y="0"/>
            <a:ext cx="5072062" cy="335410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57600" y="0"/>
            <a:ext cx="5486400" cy="80486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знаете, что главным оружием  у казаков был кинжал.  Покупать кинжал  считалось позором для казака. По обычаю кинжал передавался по наследству от отца к сыну, дарился или добывался в бою.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kazak_Depositphotos_600_defaul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>
          <a:xfrm>
            <a:off x="214281" y="2357430"/>
            <a:ext cx="5810291" cy="435771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5486400" cy="80486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Всегда возвращаясь из военного похода, уставшие, не выспавшиеся, но полные любви к родным и близким, к своему дому, казаки накрывали столы, звали гостей, пели песни и веселились.</a:t>
            </a:r>
            <a:endParaRPr lang="ru-RU" sz="2000" dirty="0"/>
          </a:p>
        </p:txBody>
      </p:sp>
      <p:pic>
        <p:nvPicPr>
          <p:cNvPr id="5" name="Рисунок 4" descr="kuban_kazaki_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65" r="2065"/>
          <a:stretch>
            <a:fillRect/>
          </a:stretch>
        </p:blipFill>
        <p:spPr>
          <a:xfrm>
            <a:off x="2143108" y="1571612"/>
            <a:ext cx="6500826" cy="48756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rgbClr val="300019"/>
      </a:dk1>
      <a:lt1>
        <a:srgbClr val="FFFF00"/>
      </a:lt1>
      <a:dk2>
        <a:srgbClr val="FFFF00"/>
      </a:dk2>
      <a:lt2>
        <a:srgbClr val="FFFF00"/>
      </a:lt2>
      <a:accent1>
        <a:srgbClr val="FFE4F2"/>
      </a:accent1>
      <a:accent2>
        <a:srgbClr val="FFE4F2"/>
      </a:accent2>
      <a:accent3>
        <a:srgbClr val="FFAEDA"/>
      </a:accent3>
      <a:accent4>
        <a:srgbClr val="FF1B97"/>
      </a:accent4>
      <a:accent5>
        <a:srgbClr val="BC0066"/>
      </a:accent5>
      <a:accent6>
        <a:srgbClr val="AB0042"/>
      </a:accent6>
      <a:hlink>
        <a:srgbClr val="E365FF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50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Главные законы должны знать казаки  с детства</vt:lpstr>
      <vt:lpstr>Слайд 5</vt:lpstr>
      <vt:lpstr>Жители Кубани ездили  верхом на лошадях,  а ещё на повозках, на телегах.</vt:lpstr>
      <vt:lpstr> Конь был  верным другом казака.  У казаков была  особая любовь к лошадям. Лошади были их самыми верными друзьями, Они не расставались ни в бою, ни в труде.  Часто казаки на праздниках проводили скачки. На скачках выставлялись племенные, отборные кони. 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2015-04-20T15:40:53Z</dcterms:created>
  <dcterms:modified xsi:type="dcterms:W3CDTF">2015-09-09T16:04:43Z</dcterms:modified>
</cp:coreProperties>
</file>