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9" r:id="rId5"/>
    <p:sldId id="270" r:id="rId6"/>
    <p:sldId id="259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69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634E-4729-45FB-825E-F62045B3506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F05-8B0E-45FC-8098-AA29BBEE70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634E-4729-45FB-825E-F62045B3506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F05-8B0E-45FC-8098-AA29BBEE7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634E-4729-45FB-825E-F62045B3506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F05-8B0E-45FC-8098-AA29BBEE7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634E-4729-45FB-825E-F62045B3506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F05-8B0E-45FC-8098-AA29BBEE70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634E-4729-45FB-825E-F62045B3506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F05-8B0E-45FC-8098-AA29BBEE7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634E-4729-45FB-825E-F62045B3506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F05-8B0E-45FC-8098-AA29BBEE70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634E-4729-45FB-825E-F62045B3506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F05-8B0E-45FC-8098-AA29BBEE70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634E-4729-45FB-825E-F62045B3506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F05-8B0E-45FC-8098-AA29BBEE7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634E-4729-45FB-825E-F62045B3506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F05-8B0E-45FC-8098-AA29BBEE7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634E-4729-45FB-825E-F62045B3506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F05-8B0E-45FC-8098-AA29BBEE7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634E-4729-45FB-825E-F62045B3506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F05-8B0E-45FC-8098-AA29BBEE70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BC634E-4729-45FB-825E-F62045B3506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967F05-8B0E-45FC-8098-AA29BBEE7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kabolova_m\Мои документы\Мои рисунки\Изображение 1\Изображение 1 005.jpg"/>
          <p:cNvPicPr/>
          <p:nvPr/>
        </p:nvPicPr>
        <p:blipFill>
          <a:blip r:embed="rId2" cstate="print"/>
          <a:srcRect l="36078" t="12150" r="45803" b="74182"/>
          <a:stretch>
            <a:fillRect/>
          </a:stretch>
        </p:blipFill>
        <p:spPr bwMode="auto">
          <a:xfrm>
            <a:off x="285720" y="785794"/>
            <a:ext cx="25717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kabolova_m\Мои документы\Мои рисунки\Изображение 1\Изображение 1 005.jpg"/>
          <p:cNvPicPr/>
          <p:nvPr/>
        </p:nvPicPr>
        <p:blipFill>
          <a:blip r:embed="rId2" cstate="print"/>
          <a:srcRect l="36078" t="12150" r="45803" b="74182"/>
          <a:stretch>
            <a:fillRect/>
          </a:stretch>
        </p:blipFill>
        <p:spPr bwMode="auto">
          <a:xfrm>
            <a:off x="3286116" y="785794"/>
            <a:ext cx="25717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kabolova_m\Мои документы\Мои рисунки\Изображение 1\Изображение 1 005.jpg"/>
          <p:cNvPicPr/>
          <p:nvPr/>
        </p:nvPicPr>
        <p:blipFill>
          <a:blip r:embed="rId2" cstate="print"/>
          <a:srcRect l="36078" t="12150" r="45803" b="74182"/>
          <a:stretch>
            <a:fillRect/>
          </a:stretch>
        </p:blipFill>
        <p:spPr bwMode="auto">
          <a:xfrm>
            <a:off x="6215074" y="785794"/>
            <a:ext cx="25003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kabolova_m\Мои документы\Мои рисунки\Изображение 1\Изображение 1 005.jpg"/>
          <p:cNvPicPr/>
          <p:nvPr/>
        </p:nvPicPr>
        <p:blipFill>
          <a:blip r:embed="rId2" cstate="print"/>
          <a:srcRect l="36078" t="12150" r="45803" b="74182"/>
          <a:stretch>
            <a:fillRect/>
          </a:stretch>
        </p:blipFill>
        <p:spPr bwMode="auto">
          <a:xfrm>
            <a:off x="1214414" y="3643314"/>
            <a:ext cx="29289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kabolova_m\Мои документы\Мои рисунки\Изображение 1\Изображение 1 005.jpg"/>
          <p:cNvPicPr/>
          <p:nvPr/>
        </p:nvPicPr>
        <p:blipFill>
          <a:blip r:embed="rId2" cstate="print"/>
          <a:srcRect l="36078" t="12150" r="45803" b="74182"/>
          <a:stretch>
            <a:fillRect/>
          </a:stretch>
        </p:blipFill>
        <p:spPr bwMode="auto">
          <a:xfrm>
            <a:off x="4714876" y="3643314"/>
            <a:ext cx="278608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42976" y="1285861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з</a:t>
            </a:r>
            <a:endParaRPr kumimoji="0" lang="ru-RU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3372" y="1357298"/>
            <a:ext cx="785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æ</a:t>
            </a:r>
            <a:endParaRPr kumimoji="0" lang="ru-RU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5206" y="1357298"/>
            <a:ext cx="571504" cy="121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г</a:t>
            </a:r>
            <a:endParaRPr kumimoji="0" lang="ru-RU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4546" y="4214819"/>
            <a:ext cx="571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ы</a:t>
            </a:r>
            <a:endParaRPr kumimoji="0" lang="ru-RU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6446" y="4214819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м</a:t>
            </a:r>
            <a:endParaRPr kumimoji="0" lang="ru-RU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33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661248"/>
            <a:ext cx="3240359" cy="1008112"/>
          </a:xfrm>
        </p:spPr>
        <p:txBody>
          <a:bodyPr/>
          <a:lstStyle/>
          <a:p>
            <a:pPr marL="0" indent="0"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Х</a:t>
            </a:r>
            <a:r>
              <a:rPr lang="en-US" sz="3200" i="1" dirty="0" smtClean="0">
                <a:solidFill>
                  <a:srgbClr val="FF0000"/>
                </a:solidFill>
              </a:rPr>
              <a:t>æ</a:t>
            </a:r>
            <a:r>
              <a:rPr lang="ru-RU" sz="3200" i="1" dirty="0" err="1" smtClean="0">
                <a:solidFill>
                  <a:srgbClr val="FF0000"/>
                </a:solidFill>
              </a:rPr>
              <a:t>рзбон</a:t>
            </a:r>
            <a:r>
              <a:rPr lang="ru-RU" sz="3200" i="1" dirty="0" smtClean="0">
                <a:solidFill>
                  <a:srgbClr val="FF0000"/>
                </a:solidFill>
              </a:rPr>
              <a:t>!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 smtClean="0"/>
          </a:p>
          <a:p>
            <a:endParaRPr lang="ru-RU" dirty="0"/>
          </a:p>
          <a:p>
            <a:r>
              <a:rPr lang="ru-RU" sz="2800" i="1" dirty="0" smtClean="0">
                <a:solidFill>
                  <a:srgbClr val="FF0000"/>
                </a:solidFill>
              </a:rPr>
              <a:t>Х</a:t>
            </a:r>
            <a:r>
              <a:rPr lang="en-US" sz="2800" i="1" dirty="0" smtClean="0">
                <a:solidFill>
                  <a:srgbClr val="FF0000"/>
                </a:solidFill>
              </a:rPr>
              <a:t>æ</a:t>
            </a:r>
            <a:r>
              <a:rPr lang="ru-RU" sz="2800" i="1" dirty="0" err="1" smtClean="0">
                <a:solidFill>
                  <a:srgbClr val="FF0000"/>
                </a:solidFill>
              </a:rPr>
              <a:t>дзарм</a:t>
            </a:r>
            <a:r>
              <a:rPr lang="en-US" sz="2800" i="1" dirty="0" smtClean="0">
                <a:solidFill>
                  <a:srgbClr val="FF0000"/>
                </a:solidFill>
              </a:rPr>
              <a:t>æ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куыст</a:t>
            </a:r>
            <a:r>
              <a:rPr lang="ru-RU" sz="3600" dirty="0" smtClean="0"/>
              <a:t>: ф.72, «</a:t>
            </a:r>
            <a:r>
              <a:rPr lang="ru-RU" sz="3600" dirty="0" err="1" smtClean="0"/>
              <a:t>Заз</a:t>
            </a:r>
            <a:r>
              <a:rPr lang="ru-RU" sz="3600" dirty="0" smtClean="0"/>
              <a:t>» наизусть </a:t>
            </a:r>
            <a:r>
              <a:rPr lang="ru-RU" sz="3600" dirty="0" err="1" smtClean="0"/>
              <a:t>сахуыр</a:t>
            </a:r>
            <a:r>
              <a:rPr lang="ru-RU" sz="3600" dirty="0" smtClean="0"/>
              <a:t> к</a:t>
            </a:r>
            <a:r>
              <a:rPr lang="en-US" sz="3600" dirty="0" smtClean="0"/>
              <a:t>æ</a:t>
            </a:r>
            <a:r>
              <a:rPr lang="ru-RU" sz="3600" dirty="0" err="1" smtClean="0"/>
              <a:t>нын</a:t>
            </a:r>
            <a:r>
              <a:rPr lang="ru-RU" sz="3600" dirty="0" smtClean="0"/>
              <a:t>.  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4716" y="2895580"/>
            <a:ext cx="292126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940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9036496" cy="66247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359504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4941168"/>
            <a:ext cx="6120680" cy="1368152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Зым</a:t>
            </a:r>
            <a:r>
              <a:rPr lang="en-US" dirty="0" smtClean="0">
                <a:solidFill>
                  <a:srgbClr val="0070C0"/>
                </a:solidFill>
              </a:rPr>
              <a:t>æ</a:t>
            </a:r>
            <a:r>
              <a:rPr lang="ru-RU" dirty="0" smtClean="0">
                <a:solidFill>
                  <a:srgbClr val="0070C0"/>
                </a:solidFill>
              </a:rPr>
              <a:t>гон </a:t>
            </a:r>
            <a:r>
              <a:rPr lang="ru-RU" dirty="0" err="1" smtClean="0">
                <a:solidFill>
                  <a:srgbClr val="0070C0"/>
                </a:solidFill>
              </a:rPr>
              <a:t>хъ</a:t>
            </a:r>
            <a:r>
              <a:rPr lang="en-US" dirty="0" smtClean="0">
                <a:solidFill>
                  <a:srgbClr val="0070C0"/>
                </a:solidFill>
              </a:rPr>
              <a:t>æ</a:t>
            </a:r>
            <a:r>
              <a:rPr lang="ru-RU" dirty="0" err="1" smtClean="0">
                <a:solidFill>
                  <a:srgbClr val="0070C0"/>
                </a:solidFill>
              </a:rPr>
              <a:t>зтыт</a:t>
            </a:r>
            <a:r>
              <a:rPr lang="en-US" dirty="0" smtClean="0">
                <a:solidFill>
                  <a:srgbClr val="0070C0"/>
                </a:solidFill>
              </a:rPr>
              <a:t>æ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13371" y="731838"/>
            <a:ext cx="4460058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839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429528" cy="598362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600" b="1" dirty="0" smtClean="0"/>
              <a:t>Тест</a:t>
            </a:r>
            <a:endParaRPr lang="ru-RU" sz="2600" dirty="0" smtClean="0"/>
          </a:p>
          <a:p>
            <a:pPr>
              <a:buNone/>
            </a:pPr>
            <a:r>
              <a:rPr lang="ru-RU" sz="3000" b="1" dirty="0" err="1" smtClean="0"/>
              <a:t>1.Сæйраг   архайджытæ   сты</a:t>
            </a:r>
            <a:r>
              <a:rPr lang="ru-RU" sz="3000" b="1" dirty="0" smtClean="0"/>
              <a:t>:</a:t>
            </a:r>
            <a:endParaRPr lang="ru-RU" sz="3000" dirty="0" smtClean="0"/>
          </a:p>
          <a:p>
            <a:pPr>
              <a:buNone/>
            </a:pPr>
            <a:r>
              <a:rPr lang="ru-RU" sz="2600" dirty="0" smtClean="0"/>
              <a:t>а)</a:t>
            </a:r>
            <a:r>
              <a:rPr lang="ru-RU" sz="2600" dirty="0" err="1" smtClean="0"/>
              <a:t>бирæгъ</a:t>
            </a:r>
            <a:r>
              <a:rPr lang="ru-RU" sz="2600" dirty="0" smtClean="0"/>
              <a:t>		б)</a:t>
            </a:r>
            <a:r>
              <a:rPr lang="ru-RU" sz="2600" dirty="0" err="1" smtClean="0"/>
              <a:t>æхсæрæг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в)</a:t>
            </a:r>
            <a:r>
              <a:rPr lang="ru-RU" sz="2600" dirty="0" err="1" smtClean="0"/>
              <a:t>рувас</a:t>
            </a:r>
            <a:r>
              <a:rPr lang="ru-RU" sz="2600" dirty="0" smtClean="0"/>
              <a:t>		г)</a:t>
            </a:r>
            <a:r>
              <a:rPr lang="ru-RU" sz="2600" dirty="0" err="1" smtClean="0"/>
              <a:t>тæрхъус</a:t>
            </a:r>
            <a:endParaRPr lang="ru-RU" sz="2600" dirty="0" smtClean="0"/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r>
              <a:rPr lang="ru-RU" sz="3000" b="1" dirty="0" smtClean="0"/>
              <a:t>2.Стъолы   </a:t>
            </a:r>
            <a:r>
              <a:rPr lang="ru-RU" sz="3000" b="1" dirty="0" err="1" smtClean="0"/>
              <a:t>бæсты Тæкку    æрбахаста</a:t>
            </a:r>
            <a:r>
              <a:rPr lang="ru-RU" sz="3000" b="1" dirty="0" smtClean="0"/>
              <a:t>:</a:t>
            </a:r>
            <a:endParaRPr lang="ru-RU" sz="3000" dirty="0" smtClean="0"/>
          </a:p>
          <a:p>
            <a:pPr>
              <a:buNone/>
            </a:pPr>
            <a:r>
              <a:rPr lang="ru-RU" sz="2600" dirty="0" smtClean="0"/>
              <a:t>а)</a:t>
            </a:r>
            <a:r>
              <a:rPr lang="ru-RU" sz="2600" dirty="0" err="1" smtClean="0"/>
              <a:t>тæгæр  бæлас</a:t>
            </a:r>
            <a:r>
              <a:rPr lang="ru-RU" sz="2600" dirty="0" smtClean="0"/>
              <a:t>		б)</a:t>
            </a:r>
            <a:r>
              <a:rPr lang="ru-RU" sz="2600" dirty="0" err="1" smtClean="0"/>
              <a:t>тулдз</a:t>
            </a:r>
            <a:r>
              <a:rPr lang="ru-RU" sz="2600" dirty="0" smtClean="0"/>
              <a:t>  </a:t>
            </a:r>
            <a:r>
              <a:rPr lang="ru-RU" sz="2600" dirty="0" err="1" smtClean="0"/>
              <a:t>бæлас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в)</a:t>
            </a:r>
            <a:r>
              <a:rPr lang="ru-RU" sz="2600" dirty="0" err="1" smtClean="0"/>
              <a:t>сусхъæд</a:t>
            </a:r>
            <a:r>
              <a:rPr lang="ru-RU" sz="2600" dirty="0" smtClean="0"/>
              <a:t>			г)</a:t>
            </a:r>
            <a:r>
              <a:rPr lang="ru-RU" sz="2600" dirty="0" err="1" smtClean="0"/>
              <a:t>заз</a:t>
            </a:r>
            <a:endParaRPr lang="ru-RU" sz="2600" dirty="0" smtClean="0"/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r>
              <a:rPr lang="ru-RU" sz="3000" b="1" dirty="0" smtClean="0"/>
              <a:t>3.Цал   </a:t>
            </a:r>
            <a:r>
              <a:rPr lang="ru-RU" sz="3000" b="1" dirty="0" err="1" smtClean="0"/>
              <a:t>хатты</a:t>
            </a:r>
            <a:r>
              <a:rPr lang="ru-RU" sz="3000" b="1" dirty="0" smtClean="0"/>
              <a:t>  </a:t>
            </a:r>
            <a:r>
              <a:rPr lang="ru-RU" sz="3000" b="1" dirty="0" err="1" smtClean="0"/>
              <a:t>арвыста</a:t>
            </a:r>
            <a:r>
              <a:rPr lang="ru-RU" sz="3000" b="1" dirty="0" smtClean="0"/>
              <a:t>    </a:t>
            </a:r>
            <a:r>
              <a:rPr lang="ru-RU" sz="3000" b="1" dirty="0" err="1" smtClean="0"/>
              <a:t>Æхсæрæг Тæккуйы   хъæдмæ</a:t>
            </a:r>
            <a:r>
              <a:rPr lang="ru-RU" sz="3000" b="1" dirty="0" smtClean="0"/>
              <a:t>:</a:t>
            </a:r>
            <a:endParaRPr lang="ru-RU" sz="3000" dirty="0" smtClean="0"/>
          </a:p>
          <a:p>
            <a:pPr>
              <a:buNone/>
            </a:pPr>
            <a:r>
              <a:rPr lang="ru-RU" sz="2600" dirty="0" smtClean="0"/>
              <a:t>а) </a:t>
            </a:r>
            <a:r>
              <a:rPr lang="ru-RU" sz="2600" dirty="0" err="1" smtClean="0"/>
              <a:t>дыууæ</a:t>
            </a:r>
            <a:r>
              <a:rPr lang="ru-RU" sz="2600" dirty="0" smtClean="0"/>
              <a:t>			б)</a:t>
            </a:r>
            <a:r>
              <a:rPr lang="ru-RU" sz="2600" dirty="0" err="1" smtClean="0"/>
              <a:t>æртæ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в) </a:t>
            </a:r>
            <a:r>
              <a:rPr lang="ru-RU" sz="2600" dirty="0" err="1" smtClean="0"/>
              <a:t>цыппар</a:t>
            </a:r>
            <a:r>
              <a:rPr lang="ru-RU" sz="2600" dirty="0" smtClean="0"/>
              <a:t>			г)</a:t>
            </a:r>
            <a:r>
              <a:rPr lang="ru-RU" sz="2600" dirty="0" err="1" smtClean="0"/>
              <a:t>фондз</a:t>
            </a:r>
            <a:endParaRPr lang="ru-RU" sz="2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71472" y="731520"/>
            <a:ext cx="8143932" cy="6126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err="1" smtClean="0"/>
              <a:t>4.Æхсæрæг    йæ   ныхас</a:t>
            </a:r>
            <a:r>
              <a:rPr lang="ru-RU" sz="2800" b="1" dirty="0" smtClean="0"/>
              <a:t>   </a:t>
            </a:r>
            <a:r>
              <a:rPr lang="ru-RU" sz="2800" b="1" dirty="0" err="1" smtClean="0"/>
              <a:t>нæ   сæххæст  кодта</a:t>
            </a:r>
            <a:r>
              <a:rPr lang="ru-RU" sz="2800" b="1" dirty="0" smtClean="0"/>
              <a:t>,   </a:t>
            </a:r>
            <a:r>
              <a:rPr lang="ru-RU" sz="2800" b="1" dirty="0" err="1" smtClean="0"/>
              <a:t>уымæн    æмæ   уыд</a:t>
            </a:r>
            <a:r>
              <a:rPr lang="ru-RU" sz="2800" b="1" dirty="0" smtClean="0"/>
              <a:t>:</a:t>
            </a:r>
            <a:endParaRPr lang="ru-RU" sz="2800" dirty="0" smtClean="0"/>
          </a:p>
          <a:p>
            <a:pPr>
              <a:buNone/>
            </a:pPr>
            <a:r>
              <a:rPr lang="ru-RU" sz="2400" dirty="0" smtClean="0"/>
              <a:t>а)</a:t>
            </a:r>
            <a:r>
              <a:rPr lang="ru-RU" sz="2400" dirty="0" err="1" smtClean="0"/>
              <a:t>чъынды</a:t>
            </a:r>
            <a:r>
              <a:rPr lang="ru-RU" sz="2400" dirty="0" smtClean="0"/>
              <a:t>			б) </a:t>
            </a:r>
            <a:r>
              <a:rPr lang="ru-RU" sz="2400" dirty="0" err="1" smtClean="0"/>
              <a:t>хинæйдзаг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в)</a:t>
            </a:r>
            <a:r>
              <a:rPr lang="ru-RU" sz="2400" dirty="0" err="1" smtClean="0"/>
              <a:t>æнæрхъуыды</a:t>
            </a:r>
            <a:r>
              <a:rPr lang="ru-RU" sz="2400" dirty="0" smtClean="0"/>
              <a:t>		г)</a:t>
            </a:r>
            <a:r>
              <a:rPr lang="ru-RU" sz="2400" dirty="0" err="1" smtClean="0"/>
              <a:t>зивæггæнаг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800" b="1" dirty="0" err="1" smtClean="0"/>
              <a:t>5.Тæкку   уыди</a:t>
            </a:r>
            <a:r>
              <a:rPr lang="ru-RU" sz="2800" b="1" dirty="0" smtClean="0"/>
              <a:t>:</a:t>
            </a:r>
            <a:endParaRPr lang="ru-RU" sz="2800" dirty="0" smtClean="0"/>
          </a:p>
          <a:p>
            <a:pPr>
              <a:buNone/>
            </a:pPr>
            <a:r>
              <a:rPr lang="ru-RU" sz="2400" dirty="0" smtClean="0"/>
              <a:t>а)</a:t>
            </a:r>
            <a:r>
              <a:rPr lang="ru-RU" sz="2400" dirty="0" err="1" smtClean="0"/>
              <a:t>зæрдæхæлар  </a:t>
            </a:r>
            <a:r>
              <a:rPr lang="ru-RU" sz="2400" dirty="0" smtClean="0"/>
              <a:t>	  		б)</a:t>
            </a:r>
            <a:r>
              <a:rPr lang="ru-RU" sz="2400" dirty="0" err="1" smtClean="0"/>
              <a:t>мæстыгæр  </a:t>
            </a:r>
            <a:r>
              <a:rPr lang="ru-RU" sz="2400" dirty="0" smtClean="0"/>
              <a:t>в)</a:t>
            </a:r>
            <a:r>
              <a:rPr lang="ru-RU" sz="2400" dirty="0" err="1" smtClean="0"/>
              <a:t>тæригъæдгæнаг</a:t>
            </a:r>
            <a:r>
              <a:rPr lang="ru-RU" sz="2400" dirty="0" smtClean="0"/>
              <a:t>		г)</a:t>
            </a:r>
            <a:r>
              <a:rPr lang="ru-RU" sz="2400" dirty="0" err="1" smtClean="0"/>
              <a:t>æнæзивæг</a:t>
            </a:r>
            <a:endParaRPr lang="ru-RU" sz="2400" dirty="0" smtClean="0"/>
          </a:p>
          <a:p>
            <a:pPr>
              <a:buNone/>
            </a:pPr>
            <a:endParaRPr lang="ru-RU" sz="3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1\Desktop\ДЛЯ ДЕВОЧЕК\0_58fca_c8ac4e9b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3463" y="1196752"/>
            <a:ext cx="435746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6453336"/>
            <a:ext cx="7350711" cy="404664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Ц</a:t>
            </a:r>
            <a:r>
              <a:rPr lang="en-US" sz="1800" dirty="0" smtClean="0"/>
              <a:t>æ</a:t>
            </a:r>
            <a:r>
              <a:rPr lang="ru-RU" sz="1800" dirty="0" err="1" smtClean="0"/>
              <a:t>рукъаты</a:t>
            </a:r>
            <a:r>
              <a:rPr lang="ru-RU" sz="1800" dirty="0" smtClean="0"/>
              <a:t> </a:t>
            </a:r>
            <a:r>
              <a:rPr lang="ru-RU" sz="1800" dirty="0" err="1" smtClean="0"/>
              <a:t>Валодя</a:t>
            </a: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              </a:t>
            </a:r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</a:rPr>
              <a:t>Заз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69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63689" y="4372168"/>
            <a:ext cx="654211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043608" y="692696"/>
            <a:ext cx="7245424" cy="55057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Дзырдуат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sz="2800" dirty="0" smtClean="0"/>
              <a:t>  </a:t>
            </a:r>
          </a:p>
          <a:p>
            <a:pPr marL="45720" indent="0">
              <a:buNone/>
            </a:pPr>
            <a:endParaRPr lang="ru-RU" sz="2800" dirty="0" smtClean="0"/>
          </a:p>
          <a:p>
            <a:pPr marL="45720" indent="0">
              <a:buNone/>
            </a:pP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</a:rPr>
              <a:t>Зачъеджын</a:t>
            </a:r>
            <a:r>
              <a:rPr lang="ru-RU" sz="2800" dirty="0" smtClean="0"/>
              <a:t>                               </a:t>
            </a:r>
            <a:r>
              <a:rPr lang="ru-RU" sz="2800" dirty="0" err="1" smtClean="0">
                <a:solidFill>
                  <a:srgbClr val="FF0000"/>
                </a:solidFill>
              </a:rPr>
              <a:t>хордзен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ru-RU" sz="2800" dirty="0"/>
          </a:p>
          <a:p>
            <a:pPr marL="45720" indent="0">
              <a:buNone/>
            </a:pPr>
            <a:r>
              <a:rPr lang="ru-RU" sz="2800" dirty="0" smtClean="0"/>
              <a:t>                         </a:t>
            </a:r>
          </a:p>
          <a:p>
            <a:pPr marL="45720" indent="0">
              <a:buNone/>
            </a:pPr>
            <a:endParaRPr lang="ru-RU" sz="2800" dirty="0" smtClean="0">
              <a:solidFill>
                <a:srgbClr val="00B0F0"/>
              </a:solidFill>
            </a:endParaRPr>
          </a:p>
          <a:p>
            <a:pPr marL="45720" indent="0">
              <a:buNone/>
            </a:pP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smtClean="0">
                <a:solidFill>
                  <a:srgbClr val="00B0F0"/>
                </a:solidFill>
              </a:rPr>
              <a:t>                            ф</a:t>
            </a:r>
            <a:r>
              <a:rPr lang="en-US" sz="2800" dirty="0" smtClean="0">
                <a:solidFill>
                  <a:srgbClr val="00B0F0"/>
                </a:solidFill>
              </a:rPr>
              <a:t>æ</a:t>
            </a:r>
            <a:r>
              <a:rPr lang="ru-RU" sz="2800" dirty="0" err="1" smtClean="0">
                <a:solidFill>
                  <a:srgbClr val="00B0F0"/>
                </a:solidFill>
              </a:rPr>
              <a:t>ччи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3077" name="Picture 5" descr="C:\Users\User1\Desktop\Kostyum_Deda_Moroza_i_Snegurochki_k_Novomu_God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40768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4146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0870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57273" y="1340768"/>
            <a:ext cx="6400800" cy="308149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              </a:t>
            </a:r>
          </a:p>
          <a:p>
            <a:endParaRPr lang="ru-RU" dirty="0"/>
          </a:p>
          <a:p>
            <a:pPr marL="4572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</a:t>
            </a:r>
            <a:r>
              <a:rPr lang="ru-RU" sz="4000" i="1" dirty="0" smtClean="0">
                <a:solidFill>
                  <a:schemeClr val="bg2">
                    <a:lumMod val="50000"/>
                  </a:schemeClr>
                </a:solidFill>
              </a:rPr>
              <a:t>Н</a:t>
            </a:r>
            <a:r>
              <a:rPr lang="en-US" sz="4000" i="1" dirty="0" smtClean="0">
                <a:solidFill>
                  <a:schemeClr val="bg2">
                    <a:lumMod val="50000"/>
                  </a:schemeClr>
                </a:solidFill>
              </a:rPr>
              <a:t>æ</a:t>
            </a:r>
            <a:r>
              <a:rPr lang="ru-RU" sz="40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i="1" dirty="0" smtClean="0">
                <a:solidFill>
                  <a:schemeClr val="bg2">
                    <a:lumMod val="50000"/>
                  </a:schemeClr>
                </a:solidFill>
              </a:rPr>
              <a:t>н</a:t>
            </a:r>
            <a:r>
              <a:rPr lang="en-US" sz="4000" i="1" dirty="0" smtClean="0">
                <a:solidFill>
                  <a:schemeClr val="bg2">
                    <a:lumMod val="50000"/>
                  </a:schemeClr>
                </a:solidFill>
              </a:rPr>
              <a:t>æ</a:t>
            </a:r>
            <a:r>
              <a:rPr lang="ru-RU" sz="4000" i="1" dirty="0" err="1" smtClean="0">
                <a:solidFill>
                  <a:schemeClr val="bg2">
                    <a:lumMod val="50000"/>
                  </a:schemeClr>
                </a:solidFill>
              </a:rPr>
              <a:t>зы</a:t>
            </a:r>
            <a:r>
              <a:rPr lang="ru-RU" sz="4000" i="1" dirty="0" smtClean="0">
                <a:solidFill>
                  <a:schemeClr val="bg2">
                    <a:lumMod val="50000"/>
                  </a:schemeClr>
                </a:solidFill>
              </a:rPr>
              <a:t> у </a:t>
            </a:r>
            <a:r>
              <a:rPr lang="ru-RU" sz="4000" i="1" dirty="0" err="1" smtClean="0">
                <a:solidFill>
                  <a:schemeClr val="bg2">
                    <a:lumMod val="50000"/>
                  </a:schemeClr>
                </a:solidFill>
              </a:rPr>
              <a:t>хуыз</a:t>
            </a:r>
            <a:r>
              <a:rPr lang="en-US" sz="4000" i="1" dirty="0" smtClean="0">
                <a:solidFill>
                  <a:schemeClr val="bg2">
                    <a:lumMod val="50000"/>
                  </a:schemeClr>
                </a:solidFill>
              </a:rPr>
              <a:t>æ</a:t>
            </a:r>
            <a:r>
              <a:rPr lang="ru-RU" sz="4000" i="1" dirty="0" smtClean="0">
                <a:solidFill>
                  <a:schemeClr val="bg2">
                    <a:lumMod val="50000"/>
                  </a:schemeClr>
                </a:solidFill>
              </a:rPr>
              <a:t>н</a:t>
            </a:r>
            <a:r>
              <a:rPr lang="en-US" sz="4000" i="1" dirty="0">
                <a:solidFill>
                  <a:schemeClr val="bg2">
                    <a:lumMod val="50000"/>
                  </a:schemeClr>
                </a:solidFill>
              </a:rPr>
              <a:t>æ</a:t>
            </a:r>
            <a:r>
              <a:rPr lang="ru-RU" sz="4000" i="1" dirty="0" smtClean="0">
                <a:solidFill>
                  <a:schemeClr val="bg2">
                    <a:lumMod val="50000"/>
                  </a:schemeClr>
                </a:solidFill>
              </a:rPr>
              <a:t>н. </a:t>
            </a:r>
            <a:endParaRPr lang="ru-RU" sz="40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8395"/>
            <a:ext cx="4467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ПАЛИНДРОМ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3140968"/>
            <a:ext cx="3240360" cy="34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973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164</TotalTime>
  <Words>83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Слайд 1</vt:lpstr>
      <vt:lpstr>Слайд 2</vt:lpstr>
      <vt:lpstr>Зымæгон хъæзтытæ</vt:lpstr>
      <vt:lpstr>Слайд 4</vt:lpstr>
      <vt:lpstr>Слайд 5</vt:lpstr>
      <vt:lpstr>Цæрукъаты Валодя</vt:lpstr>
      <vt:lpstr>Слайд 7</vt:lpstr>
      <vt:lpstr>Слайд 8</vt:lpstr>
      <vt:lpstr>Слайд 9</vt:lpstr>
      <vt:lpstr>Хæрзбон!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Ясешвили</cp:lastModifiedBy>
  <cp:revision>20</cp:revision>
  <dcterms:created xsi:type="dcterms:W3CDTF">2012-01-20T18:18:23Z</dcterms:created>
  <dcterms:modified xsi:type="dcterms:W3CDTF">2016-01-12T09:24:26Z</dcterms:modified>
</cp:coreProperties>
</file>