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76" r:id="rId7"/>
    <p:sldId id="262" r:id="rId8"/>
    <p:sldId id="263" r:id="rId9"/>
    <p:sldId id="265" r:id="rId10"/>
    <p:sldId id="264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0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21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6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5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97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5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0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8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31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6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48D4-52F3-442D-B8B2-6FCB22EF1B71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5DF10-9F7A-407E-B1C1-E69CEE840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45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4">
                <a:lumMod val="75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89654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Внеклассное интегрированное мероприятие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«Полиглот»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(русский и английский языки)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6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 </a:t>
            </a:r>
            <a:r>
              <a:rPr lang="en-US" sz="4800" b="1" dirty="0" smtClean="0"/>
              <a:t>Proverbs</a:t>
            </a:r>
            <a:br>
              <a:rPr lang="en-US" sz="4800" b="1" dirty="0" smtClean="0"/>
            </a:br>
            <a:r>
              <a:rPr lang="ru-RU" sz="4800" b="1" dirty="0" smtClean="0"/>
              <a:t>Пословицы</a:t>
            </a:r>
            <a:endParaRPr lang="ru-RU" sz="48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/>
              <a:t>В гостях хорошо, а дома лучше</a:t>
            </a:r>
            <a:r>
              <a:rPr lang="ru-RU" dirty="0" smtClean="0"/>
              <a:t>.          </a:t>
            </a:r>
            <a:r>
              <a:rPr lang="en-US" dirty="0" smtClean="0"/>
              <a:t> </a:t>
            </a:r>
            <a:r>
              <a:rPr lang="ru-RU" dirty="0" smtClean="0"/>
              <a:t>     </a:t>
            </a:r>
            <a:r>
              <a:rPr lang="en-US" dirty="0" smtClean="0"/>
              <a:t>East or West, home is best.</a:t>
            </a:r>
            <a:endParaRPr lang="ru-RU" dirty="0" smtClean="0"/>
          </a:p>
          <a:p>
            <a:pPr algn="r"/>
            <a:r>
              <a:rPr lang="ru-RU" dirty="0" smtClean="0"/>
              <a:t>Мой дом</a:t>
            </a:r>
            <a:r>
              <a:rPr lang="en-US" dirty="0" smtClean="0"/>
              <a:t> – </a:t>
            </a:r>
            <a:r>
              <a:rPr lang="ru-RU" dirty="0" smtClean="0"/>
              <a:t>моя крепость</a:t>
            </a:r>
            <a:r>
              <a:rPr lang="en-US" dirty="0" smtClean="0"/>
              <a:t> . </a:t>
            </a:r>
            <a:r>
              <a:rPr lang="ru-RU" dirty="0" smtClean="0"/>
              <a:t>         </a:t>
            </a:r>
            <a:r>
              <a:rPr lang="en-US" dirty="0" smtClean="0"/>
              <a:t>An </a:t>
            </a:r>
            <a:r>
              <a:rPr lang="en-US" dirty="0"/>
              <a:t>Englishman’s home is his castle.</a:t>
            </a:r>
            <a:endParaRPr lang="ru-RU" dirty="0"/>
          </a:p>
          <a:p>
            <a:pPr algn="r"/>
            <a:r>
              <a:rPr lang="ru-RU" dirty="0" smtClean="0"/>
              <a:t>Друг </a:t>
            </a:r>
            <a:r>
              <a:rPr lang="ru-RU" dirty="0"/>
              <a:t>познается в </a:t>
            </a:r>
            <a:r>
              <a:rPr lang="ru-RU" dirty="0" smtClean="0"/>
              <a:t>беде.                    </a:t>
            </a:r>
            <a:r>
              <a:rPr lang="en-US" dirty="0" smtClean="0"/>
              <a:t>A friend in need is a friend indeed.</a:t>
            </a:r>
            <a:endParaRPr lang="ru-RU" dirty="0" smtClean="0"/>
          </a:p>
          <a:p>
            <a:pPr algn="r"/>
            <a:r>
              <a:rPr lang="ru-RU" dirty="0" smtClean="0"/>
              <a:t>Новая </a:t>
            </a:r>
            <a:r>
              <a:rPr lang="ru-RU" dirty="0"/>
              <a:t>метла по </a:t>
            </a:r>
            <a:r>
              <a:rPr lang="ru-RU" dirty="0" smtClean="0"/>
              <a:t>-новому </a:t>
            </a:r>
            <a:r>
              <a:rPr lang="ru-RU" dirty="0"/>
              <a:t>метет</a:t>
            </a:r>
            <a:r>
              <a:rPr lang="ru-RU" dirty="0" smtClean="0"/>
              <a:t>.                             </a:t>
            </a:r>
            <a:r>
              <a:rPr lang="en-US" dirty="0" smtClean="0"/>
              <a:t>A new broom sweeps clean.</a:t>
            </a:r>
            <a:endParaRPr lang="ru-RU" dirty="0" smtClean="0"/>
          </a:p>
          <a:p>
            <a:pPr algn="r"/>
            <a:r>
              <a:rPr lang="ru-RU" dirty="0" smtClean="0"/>
              <a:t>Лучше </a:t>
            </a:r>
            <a:r>
              <a:rPr lang="ru-RU" dirty="0"/>
              <a:t>поздно</a:t>
            </a:r>
            <a:r>
              <a:rPr lang="en-US" dirty="0"/>
              <a:t>, </a:t>
            </a:r>
            <a:r>
              <a:rPr lang="ru-RU" dirty="0"/>
              <a:t>чем никогда</a:t>
            </a:r>
            <a:r>
              <a:rPr lang="en-US" dirty="0"/>
              <a:t>. </a:t>
            </a:r>
            <a:r>
              <a:rPr lang="ru-RU" dirty="0" smtClean="0"/>
              <a:t>     </a:t>
            </a:r>
            <a:r>
              <a:rPr lang="en-US" dirty="0" smtClean="0"/>
              <a:t>Better late than never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algn="r"/>
            <a:r>
              <a:rPr lang="ru-RU" dirty="0"/>
              <a:t>Без труда не вытащишь и рыбки из пруда</a:t>
            </a:r>
            <a:r>
              <a:rPr lang="ru-RU" dirty="0" smtClean="0"/>
              <a:t>.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A cat in gloves catches no mice.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2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</a:rPr>
              <a:t>Конкурс </a:t>
            </a:r>
            <a:r>
              <a:rPr lang="ru-RU" sz="6000" b="1" dirty="0">
                <a:solidFill>
                  <a:srgbClr val="FFC000"/>
                </a:solidFill>
              </a:rPr>
              <a:t>«Загадки»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8424936" cy="5472608"/>
          </a:xfrm>
        </p:spPr>
      </p:pic>
    </p:spTree>
    <p:extLst>
      <p:ext uri="{BB962C8B-B14F-4D97-AF65-F5344CB8AC3E}">
        <p14:creationId xmlns:p14="http://schemas.microsoft.com/office/powerpoint/2010/main" val="11699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Конкурс для болельщиков</a:t>
            </a:r>
            <a:r>
              <a:rPr lang="ru-RU" sz="4800" dirty="0" smtClean="0">
                <a:solidFill>
                  <a:schemeClr val="bg1"/>
                </a:solidFill>
              </a:rPr>
              <a:t>.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8064896" cy="5328591"/>
          </a:xfrm>
        </p:spPr>
      </p:pic>
    </p:spTree>
    <p:extLst>
      <p:ext uri="{BB962C8B-B14F-4D97-AF65-F5344CB8AC3E}">
        <p14:creationId xmlns:p14="http://schemas.microsoft.com/office/powerpoint/2010/main" val="10660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3164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</a:rPr>
              <a:t>Конкурс </a:t>
            </a:r>
            <a:r>
              <a:rPr lang="ru-RU" sz="4900" b="1" dirty="0">
                <a:solidFill>
                  <a:srgbClr val="C00000"/>
                </a:solidFill>
              </a:rPr>
              <a:t>«Разрешите позаимствовать».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340768"/>
            <a:ext cx="8352929" cy="5184576"/>
          </a:xfrm>
        </p:spPr>
      </p:pic>
    </p:spTree>
    <p:extLst>
      <p:ext uri="{BB962C8B-B14F-4D97-AF65-F5344CB8AC3E}">
        <p14:creationId xmlns:p14="http://schemas.microsoft.com/office/powerpoint/2010/main" val="11750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Футбол </a:t>
            </a:r>
            <a:r>
              <a:rPr lang="ru-RU" sz="3600" dirty="0">
                <a:solidFill>
                  <a:srgbClr val="002060"/>
                </a:solidFill>
              </a:rPr>
              <a:t>– </a:t>
            </a:r>
            <a:r>
              <a:rPr lang="ru-RU" sz="3600" dirty="0" err="1">
                <a:solidFill>
                  <a:srgbClr val="002060"/>
                </a:solidFill>
              </a:rPr>
              <a:t>football</a:t>
            </a:r>
            <a:r>
              <a:rPr lang="ru-RU" sz="3600" dirty="0">
                <a:solidFill>
                  <a:srgbClr val="002060"/>
                </a:solidFill>
              </a:rPr>
              <a:t> (ступня, </a:t>
            </a:r>
            <a:r>
              <a:rPr lang="ru-RU" sz="3600" dirty="0" smtClean="0">
                <a:solidFill>
                  <a:srgbClr val="002060"/>
                </a:solidFill>
              </a:rPr>
              <a:t>мяч)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Кроссворд </a:t>
            </a:r>
            <a:r>
              <a:rPr lang="ru-RU" sz="3600" dirty="0">
                <a:solidFill>
                  <a:srgbClr val="002060"/>
                </a:solidFill>
              </a:rPr>
              <a:t>– </a:t>
            </a:r>
            <a:r>
              <a:rPr lang="ru-RU" sz="3600" dirty="0" err="1">
                <a:solidFill>
                  <a:srgbClr val="002060"/>
                </a:solidFill>
              </a:rPr>
              <a:t>crossword</a:t>
            </a:r>
            <a:r>
              <a:rPr lang="ru-RU" sz="3600" dirty="0">
                <a:solidFill>
                  <a:srgbClr val="002060"/>
                </a:solidFill>
              </a:rPr>
              <a:t> (пересекать, слово)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Гринпис – </a:t>
            </a:r>
            <a:r>
              <a:rPr lang="ru-RU" sz="3600" dirty="0" err="1">
                <a:solidFill>
                  <a:srgbClr val="002060"/>
                </a:solidFill>
              </a:rPr>
              <a:t>green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peace</a:t>
            </a:r>
            <a:r>
              <a:rPr lang="ru-RU" sz="3600" dirty="0">
                <a:solidFill>
                  <a:srgbClr val="002060"/>
                </a:solidFill>
              </a:rPr>
              <a:t> (зеленый, мир</a:t>
            </a:r>
            <a:r>
              <a:rPr lang="ru-RU" sz="36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Спикер </a:t>
            </a:r>
            <a:r>
              <a:rPr lang="ru-RU" sz="3600" dirty="0">
                <a:solidFill>
                  <a:srgbClr val="002060"/>
                </a:solidFill>
              </a:rPr>
              <a:t>– </a:t>
            </a:r>
            <a:r>
              <a:rPr lang="ru-RU" sz="3600" dirty="0" err="1">
                <a:solidFill>
                  <a:srgbClr val="002060"/>
                </a:solidFill>
              </a:rPr>
              <a:t>speaker</a:t>
            </a:r>
            <a:r>
              <a:rPr lang="ru-RU" sz="3600" dirty="0">
                <a:solidFill>
                  <a:srgbClr val="002060"/>
                </a:solidFill>
              </a:rPr>
              <a:t> (говорящий</a:t>
            </a:r>
            <a:r>
              <a:rPr lang="ru-RU" sz="3600" dirty="0" smtClean="0">
                <a:solidFill>
                  <a:srgbClr val="002060"/>
                </a:solidFill>
              </a:rPr>
              <a:t>)</a:t>
            </a:r>
            <a:r>
              <a:rPr lang="ru-RU" sz="3600" dirty="0">
                <a:solidFill>
                  <a:srgbClr val="002060"/>
                </a:solidFill>
              </a:rPr>
              <a:t> </a:t>
            </a:r>
            <a:endParaRPr lang="ru-RU" sz="3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3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Ток-шоу </a:t>
            </a:r>
            <a:r>
              <a:rPr lang="ru-RU" sz="3600" dirty="0">
                <a:solidFill>
                  <a:srgbClr val="002060"/>
                </a:solidFill>
              </a:rPr>
              <a:t>– </a:t>
            </a:r>
            <a:r>
              <a:rPr lang="ru-RU" sz="3600" dirty="0" err="1">
                <a:solidFill>
                  <a:srgbClr val="002060"/>
                </a:solidFill>
              </a:rPr>
              <a:t>talk-show</a:t>
            </a:r>
            <a:r>
              <a:rPr lang="ru-RU" sz="3600" dirty="0">
                <a:solidFill>
                  <a:srgbClr val="002060"/>
                </a:solidFill>
              </a:rPr>
              <a:t> (говорить, показ)</a:t>
            </a:r>
          </a:p>
          <a:p>
            <a:pPr marL="0" indent="0">
              <a:buNone/>
            </a:pPr>
            <a:r>
              <a:rPr lang="ru-RU" sz="3600" dirty="0" err="1">
                <a:solidFill>
                  <a:srgbClr val="002060"/>
                </a:solidFill>
              </a:rPr>
              <a:t>Хенд-мейд</a:t>
            </a:r>
            <a:r>
              <a:rPr lang="ru-RU" sz="3600" dirty="0">
                <a:solidFill>
                  <a:srgbClr val="002060"/>
                </a:solidFill>
              </a:rPr>
              <a:t> – </a:t>
            </a:r>
            <a:r>
              <a:rPr lang="ru-RU" sz="3600" dirty="0" err="1">
                <a:solidFill>
                  <a:srgbClr val="002060"/>
                </a:solidFill>
              </a:rPr>
              <a:t>Hand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made</a:t>
            </a:r>
            <a:r>
              <a:rPr lang="ru-RU" sz="3600" dirty="0">
                <a:solidFill>
                  <a:srgbClr val="002060"/>
                </a:solidFill>
              </a:rPr>
              <a:t> (рука, делать)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Сноуборд – </a:t>
            </a:r>
            <a:r>
              <a:rPr lang="ru-RU" sz="3600" dirty="0" err="1">
                <a:solidFill>
                  <a:srgbClr val="002060"/>
                </a:solidFill>
              </a:rPr>
              <a:t>snowboard</a:t>
            </a:r>
            <a:r>
              <a:rPr lang="ru-RU" sz="3600" dirty="0">
                <a:solidFill>
                  <a:srgbClr val="002060"/>
                </a:solidFill>
              </a:rPr>
              <a:t> (снег, доска)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Тайм-аут – </a:t>
            </a:r>
            <a:r>
              <a:rPr lang="ru-RU" sz="3600" dirty="0" err="1">
                <a:solidFill>
                  <a:srgbClr val="002060"/>
                </a:solidFill>
              </a:rPr>
              <a:t>time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out</a:t>
            </a:r>
            <a:r>
              <a:rPr lang="ru-RU" sz="3600" dirty="0">
                <a:solidFill>
                  <a:srgbClr val="002060"/>
                </a:solidFill>
              </a:rPr>
              <a:t> (время, вне)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8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Конкурс «Язык мой – друг мой»</a:t>
            </a:r>
            <a:r>
              <a:rPr lang="ru-RU" dirty="0"/>
              <a:t>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3230223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4067944" y="2274838"/>
            <a:ext cx="45365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/>
              <a:t>Oh, friend unseen, unborn, unknown, </a:t>
            </a:r>
            <a:endParaRPr lang="ru-RU" sz="2000" dirty="0"/>
          </a:p>
          <a:p>
            <a:r>
              <a:rPr lang="en-US" sz="2000" dirty="0"/>
              <a:t>Student of sweet English tongue, </a:t>
            </a:r>
            <a:endParaRPr lang="ru-RU" sz="2000" dirty="0"/>
          </a:p>
          <a:p>
            <a:r>
              <a:rPr lang="en-US" sz="2000" dirty="0"/>
              <a:t>Read out my words at night alone: </a:t>
            </a:r>
            <a:endParaRPr lang="ru-RU" sz="2000" dirty="0"/>
          </a:p>
          <a:p>
            <a:r>
              <a:rPr lang="en-US" sz="2000" dirty="0"/>
              <a:t>I was a poet, I was young </a:t>
            </a:r>
            <a:endParaRPr lang="ru-RU" sz="2000" dirty="0"/>
          </a:p>
          <a:p>
            <a:r>
              <a:rPr lang="en-US" sz="2000" dirty="0"/>
              <a:t>Since I can never see your face, </a:t>
            </a:r>
            <a:endParaRPr lang="ru-RU" sz="2000" dirty="0"/>
          </a:p>
          <a:p>
            <a:r>
              <a:rPr lang="en-US" sz="2000" dirty="0"/>
              <a:t>And never shake you by the hand, </a:t>
            </a:r>
            <a:endParaRPr lang="ru-RU" sz="2000" dirty="0"/>
          </a:p>
          <a:p>
            <a:r>
              <a:rPr lang="en-US" sz="2000" dirty="0"/>
              <a:t>I send my soul through time and space </a:t>
            </a:r>
            <a:endParaRPr lang="ru-RU" sz="2000" dirty="0"/>
          </a:p>
          <a:p>
            <a:r>
              <a:rPr lang="en-US" sz="2000" dirty="0"/>
              <a:t>To greet you. You will understand.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93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Конкурс «Язык мой – друг мой»</a:t>
            </a:r>
            <a:r>
              <a:rPr lang="ru-RU" dirty="0"/>
              <a:t>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3391454" cy="4525963"/>
          </a:xfrm>
        </p:spPr>
      </p:pic>
      <p:sp>
        <p:nvSpPr>
          <p:cNvPr id="7" name="Прямоугольник 6"/>
          <p:cNvSpPr/>
          <p:nvPr/>
        </p:nvSpPr>
        <p:spPr>
          <a:xfrm>
            <a:off x="4139952" y="1859340"/>
            <a:ext cx="4680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ru-RU" dirty="0" smtClean="0"/>
              <a:t>Но </a:t>
            </a:r>
            <a:r>
              <a:rPr lang="ru-RU" dirty="0"/>
              <a:t>как родной люблю язык я русский: </a:t>
            </a:r>
          </a:p>
          <a:p>
            <a:r>
              <a:rPr lang="ru-RU" dirty="0"/>
              <a:t>Он нужен мне, как небо, каждый миг. </a:t>
            </a:r>
          </a:p>
          <a:p>
            <a:r>
              <a:rPr lang="ru-RU" dirty="0"/>
              <a:t>На нем живые трепетные чувства открылись мне, </a:t>
            </a:r>
          </a:p>
          <a:p>
            <a:r>
              <a:rPr lang="ru-RU" dirty="0"/>
              <a:t>И мир открылся в них. </a:t>
            </a:r>
          </a:p>
          <a:p>
            <a:r>
              <a:rPr lang="ru-RU" dirty="0"/>
              <a:t>Текут две речки в сердце, не мелея, </a:t>
            </a:r>
          </a:p>
          <a:p>
            <a:r>
              <a:rPr lang="ru-RU" dirty="0"/>
              <a:t>Становятся единою рекой. </a:t>
            </a:r>
          </a:p>
          <a:p>
            <a:r>
              <a:rPr lang="ru-RU" dirty="0"/>
              <a:t>Забыв родной язык, я онемею. </a:t>
            </a:r>
          </a:p>
          <a:p>
            <a:r>
              <a:rPr lang="ru-RU" dirty="0"/>
              <a:t>Утратив русский - стану я глухой.</a:t>
            </a:r>
          </a:p>
        </p:txBody>
      </p:sp>
    </p:spTree>
    <p:extLst>
      <p:ext uri="{BB962C8B-B14F-4D97-AF65-F5344CB8AC3E}">
        <p14:creationId xmlns:p14="http://schemas.microsoft.com/office/powerpoint/2010/main" val="395433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Конкурс для болельщиков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8352928" cy="5544616"/>
          </a:xfrm>
        </p:spPr>
      </p:pic>
    </p:spTree>
    <p:extLst>
      <p:ext uri="{BB962C8B-B14F-4D97-AF65-F5344CB8AC3E}">
        <p14:creationId xmlns:p14="http://schemas.microsoft.com/office/powerpoint/2010/main" val="24700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Поздравляем!!!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Congratulate!!!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992888" cy="4752528"/>
          </a:xfrm>
        </p:spPr>
      </p:pic>
    </p:spTree>
    <p:extLst>
      <p:ext uri="{BB962C8B-B14F-4D97-AF65-F5344CB8AC3E}">
        <p14:creationId xmlns:p14="http://schemas.microsoft.com/office/powerpoint/2010/main" val="19579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208911" cy="6336704"/>
          </a:xfrm>
        </p:spPr>
      </p:pic>
    </p:spTree>
    <p:extLst>
      <p:ext uri="{BB962C8B-B14F-4D97-AF65-F5344CB8AC3E}">
        <p14:creationId xmlns:p14="http://schemas.microsoft.com/office/powerpoint/2010/main" val="12841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332657"/>
            <a:ext cx="7920880" cy="6264696"/>
          </a:xfrm>
        </p:spPr>
      </p:pic>
    </p:spTree>
    <p:extLst>
      <p:ext uri="{BB962C8B-B14F-4D97-AF65-F5344CB8AC3E}">
        <p14:creationId xmlns:p14="http://schemas.microsoft.com/office/powerpoint/2010/main" val="6575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7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27168" cy="58018"/>
          </a:xfrm>
        </p:spPr>
        <p:txBody>
          <a:bodyPr>
            <a:normAutofit fontScale="90000"/>
          </a:bodyPr>
          <a:lstStyle/>
          <a:p>
            <a:pPr algn="l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пробудить </a:t>
            </a:r>
            <a:r>
              <a:rPr lang="ru-RU" dirty="0"/>
              <a:t>интерес учащихся к изучению языков. </a:t>
            </a:r>
          </a:p>
          <a:p>
            <a:r>
              <a:rPr lang="ru-RU" b="1" dirty="0" smtClean="0"/>
              <a:t>Задачи: </a:t>
            </a:r>
            <a:endParaRPr lang="ru-RU" dirty="0" smtClean="0"/>
          </a:p>
          <a:p>
            <a:r>
              <a:rPr lang="ru-RU" b="1" dirty="0" smtClean="0"/>
              <a:t>Образовательная</a:t>
            </a:r>
            <a:r>
              <a:rPr lang="ru-RU" b="1" dirty="0"/>
              <a:t>:</a:t>
            </a:r>
            <a:r>
              <a:rPr lang="ru-RU" dirty="0"/>
              <a:t> повторить и систематизировать пройденный материал. </a:t>
            </a:r>
          </a:p>
          <a:p>
            <a:r>
              <a:rPr lang="ru-RU" b="1" dirty="0"/>
              <a:t>Коммуникативная</a:t>
            </a:r>
            <a:r>
              <a:rPr lang="ru-RU" dirty="0"/>
              <a:t>: сформировать навыки общения на двух языках (русском и английском). </a:t>
            </a:r>
          </a:p>
          <a:p>
            <a:r>
              <a:rPr lang="ru-RU" b="1" dirty="0"/>
              <a:t>Развивающая</a:t>
            </a:r>
            <a:r>
              <a:rPr lang="ru-RU" dirty="0"/>
              <a:t>: развить устную речь, мышление, кругозор, память, языковые способности. </a:t>
            </a:r>
          </a:p>
          <a:p>
            <a:r>
              <a:rPr lang="ru-RU" b="1" dirty="0"/>
              <a:t>Воспитательная</a:t>
            </a:r>
            <a:r>
              <a:rPr lang="ru-RU" dirty="0"/>
              <a:t>: способствовать формированию творческих умений и навыков, формировать представление о языках как духовной ценности, форме выражения национальной культуры, воспитывать дружеские отношения. </a:t>
            </a:r>
          </a:p>
          <a:p>
            <a:r>
              <a:rPr lang="ru-RU" b="1" dirty="0"/>
              <a:t>Оборудование:</a:t>
            </a:r>
            <a:r>
              <a:rPr lang="ru-RU" dirty="0"/>
              <a:t> шары, жетоны, листы с заданиями, слайды мультимедийной презентации </a:t>
            </a:r>
          </a:p>
          <a:p>
            <a:r>
              <a:rPr lang="ru-RU" b="1" dirty="0"/>
              <a:t>Форма проведения:</a:t>
            </a:r>
            <a:r>
              <a:rPr lang="ru-RU" dirty="0"/>
              <a:t> конкурс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6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 русского языка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352928" cy="5184576"/>
          </a:xfrm>
        </p:spPr>
      </p:pic>
    </p:spTree>
    <p:extLst>
      <p:ext uri="{BB962C8B-B14F-4D97-AF65-F5344CB8AC3E}">
        <p14:creationId xmlns:p14="http://schemas.microsoft.com/office/powerpoint/2010/main" val="15746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9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 английского языка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628800"/>
            <a:ext cx="8136904" cy="4525963"/>
          </a:xfrm>
        </p:spPr>
      </p:pic>
    </p:spTree>
    <p:extLst>
      <p:ext uri="{BB962C8B-B14F-4D97-AF65-F5344CB8AC3E}">
        <p14:creationId xmlns:p14="http://schemas.microsoft.com/office/powerpoint/2010/main" val="31852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C000"/>
                </a:solidFill>
              </a:rPr>
              <a:t>Конкурс </a:t>
            </a:r>
            <a:r>
              <a:rPr lang="ru-RU" sz="4800" b="1" dirty="0">
                <a:solidFill>
                  <a:srgbClr val="FFC000"/>
                </a:solidFill>
              </a:rPr>
              <a:t>«Знатоки</a:t>
            </a:r>
            <a:r>
              <a:rPr lang="ru-RU" sz="4800" b="1" dirty="0" smtClean="0">
                <a:solidFill>
                  <a:srgbClr val="FFC000"/>
                </a:solidFill>
              </a:rPr>
              <a:t>»</a:t>
            </a:r>
            <a:br>
              <a:rPr lang="ru-RU" sz="4800" b="1" dirty="0" smtClean="0">
                <a:solidFill>
                  <a:srgbClr val="FFC000"/>
                </a:solidFill>
              </a:rPr>
            </a:br>
            <a:r>
              <a:rPr lang="en-US" sz="4800" b="1" dirty="0" smtClean="0">
                <a:solidFill>
                  <a:srgbClr val="FFC000"/>
                </a:solidFill>
              </a:rPr>
              <a:t>The 1</a:t>
            </a:r>
            <a:r>
              <a:rPr lang="en-US" sz="4800" b="1" baseline="30000" dirty="0" smtClean="0">
                <a:solidFill>
                  <a:srgbClr val="FFC000"/>
                </a:solidFill>
              </a:rPr>
              <a:t>st</a:t>
            </a:r>
            <a:r>
              <a:rPr lang="en-US" sz="4800" b="1" dirty="0" smtClean="0">
                <a:solidFill>
                  <a:srgbClr val="FFC000"/>
                </a:solidFill>
              </a:rPr>
              <a:t> level “Experts”</a:t>
            </a:r>
            <a:endParaRPr lang="ru-RU" sz="4800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7416824" cy="4896543"/>
          </a:xfrm>
        </p:spPr>
      </p:pic>
    </p:spTree>
    <p:extLst>
      <p:ext uri="{BB962C8B-B14F-4D97-AF65-F5344CB8AC3E}">
        <p14:creationId xmlns:p14="http://schemas.microsoft.com/office/powerpoint/2010/main" val="17297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n-US" dirty="0"/>
              <a:t>1. What is the best river in Great Britain</a:t>
            </a:r>
            <a:r>
              <a:rPr lang="en-US" dirty="0" smtClean="0"/>
              <a:t>?</a:t>
            </a:r>
            <a:endParaRPr lang="ru-RU" dirty="0"/>
          </a:p>
          <a:p>
            <a:r>
              <a:rPr lang="en-US" dirty="0"/>
              <a:t>2. What is the capital of Great Britain? </a:t>
            </a:r>
            <a:endParaRPr lang="ru-RU" dirty="0"/>
          </a:p>
          <a:p>
            <a:r>
              <a:rPr lang="en-US" dirty="0"/>
              <a:t>3. What is the famous lake in Scotland? </a:t>
            </a:r>
            <a:endParaRPr lang="ru-RU" dirty="0"/>
          </a:p>
          <a:p>
            <a:r>
              <a:rPr lang="en-US" dirty="0"/>
              <a:t>4. What’s the capital of the USA </a:t>
            </a:r>
            <a:r>
              <a:rPr lang="ru-RU" dirty="0"/>
              <a:t>?</a:t>
            </a:r>
          </a:p>
          <a:p>
            <a:r>
              <a:rPr lang="en-US" dirty="0"/>
              <a:t>5. What’s the oldest </a:t>
            </a:r>
            <a:r>
              <a:rPr lang="en-US" dirty="0" smtClean="0"/>
              <a:t>Underground </a:t>
            </a:r>
            <a:r>
              <a:rPr lang="en-US" dirty="0"/>
              <a:t>in the world?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11560" y="228917"/>
            <a:ext cx="8075239" cy="319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/>
              <a:t>1. Все вы знаете басню </a:t>
            </a:r>
            <a:r>
              <a:rPr lang="ru-RU" dirty="0" err="1"/>
              <a:t>И.А.Крылова</a:t>
            </a:r>
            <a:r>
              <a:rPr lang="ru-RU" dirty="0"/>
              <a:t> «Квартет». Как бы называлась эта басня, если бы музыкантов в ней было </a:t>
            </a:r>
            <a:r>
              <a:rPr lang="ru-RU" dirty="0" smtClean="0"/>
              <a:t>2,3? </a:t>
            </a:r>
            <a:endParaRPr lang="ru-RU" dirty="0"/>
          </a:p>
          <a:p>
            <a:r>
              <a:rPr lang="ru-RU" dirty="0"/>
              <a:t>2.Чьи это годы жизни 1799 – 1837?</a:t>
            </a:r>
          </a:p>
          <a:p>
            <a:r>
              <a:rPr lang="ru-RU" dirty="0"/>
              <a:t>3.Кто изобрел русский алфавит?</a:t>
            </a:r>
          </a:p>
          <a:p>
            <a:r>
              <a:rPr lang="ru-RU" dirty="0"/>
              <a:t>4. Поставьте числительное 256 в родительном падеже.</a:t>
            </a:r>
          </a:p>
          <a:p>
            <a:r>
              <a:rPr lang="ru-RU" dirty="0"/>
              <a:t>5Назовите автора произведения «Бородино».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0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Конкурс «Полиглот</a:t>
            </a:r>
            <a:r>
              <a:rPr lang="ru-RU" sz="6000" b="1" dirty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488832" cy="5328591"/>
          </a:xfrm>
        </p:spPr>
      </p:pic>
    </p:spTree>
    <p:extLst>
      <p:ext uri="{BB962C8B-B14F-4D97-AF65-F5344CB8AC3E}">
        <p14:creationId xmlns:p14="http://schemas.microsoft.com/office/powerpoint/2010/main" val="21640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428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Внеклассное интегрированное мероприятие  «Полиглот» (русский и английский языки)</vt:lpstr>
      <vt:lpstr>Презентация PowerPoint</vt:lpstr>
      <vt:lpstr>Презентация PowerPoint</vt:lpstr>
      <vt:lpstr>Из истории русского языка</vt:lpstr>
      <vt:lpstr>Из истории английского языка</vt:lpstr>
      <vt:lpstr>Конкурс «Знатоки» The 1st level “Experts”</vt:lpstr>
      <vt:lpstr> </vt:lpstr>
      <vt:lpstr>Презентация PowerPoint</vt:lpstr>
      <vt:lpstr>Конкурс «Полиглот»  </vt:lpstr>
      <vt:lpstr> Proverbs Пословицы</vt:lpstr>
      <vt:lpstr>Конкурс «Загадки» </vt:lpstr>
      <vt:lpstr>Конкурс для болельщиков.</vt:lpstr>
      <vt:lpstr>Конкурс «Разрешите позаимствовать». </vt:lpstr>
      <vt:lpstr>Презентация PowerPoint</vt:lpstr>
      <vt:lpstr>Конкурс «Язык мой – друг мой» </vt:lpstr>
      <vt:lpstr>Конкурс «Язык мой – друг мой» </vt:lpstr>
      <vt:lpstr>Конкурс для болельщиков  </vt:lpstr>
      <vt:lpstr>Поздравляем!!! Congratulate!!!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интегрированное мероприятие  «Полиглот» (русский и английский языки)</dc:title>
  <dc:creator>user</dc:creator>
  <cp:lastModifiedBy>user</cp:lastModifiedBy>
  <cp:revision>21</cp:revision>
  <dcterms:created xsi:type="dcterms:W3CDTF">2013-03-04T10:51:08Z</dcterms:created>
  <dcterms:modified xsi:type="dcterms:W3CDTF">2013-03-07T05:47:02Z</dcterms:modified>
</cp:coreProperties>
</file>