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7C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473" autoAdjust="0"/>
  </p:normalViewPr>
  <p:slideViewPr>
    <p:cSldViewPr>
      <p:cViewPr>
        <p:scale>
          <a:sx n="66" d="100"/>
          <a:sy n="66" d="100"/>
        </p:scale>
        <p:origin x="-150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9CF58-876F-4E28-8986-5153BDF81E31}" type="datetimeFigureOut">
              <a:rPr lang="ru-RU" smtClean="0"/>
              <a:t>11.02.2012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61106-D2BF-42A5-A3F0-56EE4531EF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785795"/>
            <a:ext cx="8643998" cy="2928957"/>
          </a:xfrm>
        </p:spPr>
        <p:txBody>
          <a:bodyPr>
            <a:normAutofit/>
          </a:bodyPr>
          <a:lstStyle/>
          <a:p>
            <a:r>
              <a:rPr lang="ru-RU" sz="6000" b="1" dirty="0" err="1" smtClean="0">
                <a:solidFill>
                  <a:srgbClr val="FF3399"/>
                </a:solidFill>
              </a:rPr>
              <a:t>Урочы</a:t>
            </a:r>
            <a:r>
              <a:rPr lang="ru-RU" sz="6000" b="1" dirty="0" smtClean="0">
                <a:solidFill>
                  <a:srgbClr val="FF3399"/>
                </a:solidFill>
              </a:rPr>
              <a:t> тем</a:t>
            </a:r>
            <a:r>
              <a:rPr lang="en-US" sz="6000" b="1" dirty="0" smtClean="0">
                <a:solidFill>
                  <a:srgbClr val="FF3399"/>
                </a:solidFill>
              </a:rPr>
              <a:t>æ</a:t>
            </a:r>
            <a:r>
              <a:rPr lang="ru-RU" sz="6000" b="1" dirty="0" smtClean="0">
                <a:solidFill>
                  <a:srgbClr val="FF3399"/>
                </a:solidFill>
              </a:rPr>
              <a:t>: </a:t>
            </a:r>
            <a:r>
              <a:rPr lang="ru-RU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«</a:t>
            </a:r>
            <a:r>
              <a:rPr lang="ru-RU" sz="4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Куыст</a:t>
            </a:r>
            <a:r>
              <a:rPr lang="en-US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æ</a:t>
            </a:r>
            <a:r>
              <a:rPr lang="ru-RU" sz="4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н</a:t>
            </a:r>
            <a:r>
              <a:rPr lang="ru-RU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й</a:t>
            </a:r>
            <a:r>
              <a:rPr lang="en-US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æ</a:t>
            </a:r>
            <a:r>
              <a:rPr lang="ru-RU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с</a:t>
            </a:r>
            <a:r>
              <a:rPr lang="en-US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æ</a:t>
            </a:r>
            <a:r>
              <a:rPr lang="ru-RU" sz="4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</a:t>
            </a:r>
            <a:r>
              <a:rPr lang="ru-RU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– </a:t>
            </a:r>
            <a:r>
              <a:rPr lang="ru-RU" sz="4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сындз</a:t>
            </a:r>
            <a:r>
              <a:rPr lang="ru-RU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4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й</a:t>
            </a:r>
            <a:r>
              <a:rPr lang="en-US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æ</a:t>
            </a:r>
            <a:r>
              <a:rPr lang="ru-RU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4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бын</a:t>
            </a:r>
            <a:r>
              <a:rPr lang="ru-RU" sz="48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– сой.</a:t>
            </a:r>
            <a:endParaRPr lang="ru-RU" sz="48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43042" y="3571876"/>
            <a:ext cx="53578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err="1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Хъуыдыйады</a:t>
            </a:r>
            <a:r>
              <a:rPr lang="ru-RU" sz="4000" b="1" i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4000" b="1" i="1" dirty="0" err="1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хуызт</a:t>
            </a:r>
            <a:r>
              <a:rPr lang="en-US" sz="4000" b="1" i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æ</a:t>
            </a:r>
            <a:r>
              <a:rPr lang="ru-RU" sz="4000" b="1" i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ru-RU" sz="4000" b="1" i="1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chemeClr val="bg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285860"/>
            <a:ext cx="82868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Фæкоммæ  уæвын, фæстиат  кæнын, хъæды  фидауц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гæркъæраджы  фæдис, джих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æ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баззад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ногуард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мит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хъæды ныййазæлыд.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928670"/>
            <a:ext cx="4357718" cy="507209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500" b="1" dirty="0" err="1" smtClean="0">
                <a:solidFill>
                  <a:schemeClr val="accent6">
                    <a:lumMod val="50000"/>
                  </a:schemeClr>
                </a:solidFill>
              </a:rPr>
              <a:t>ацафон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500" b="1" dirty="0" err="1" smtClean="0">
                <a:solidFill>
                  <a:schemeClr val="accent6">
                    <a:lumMod val="50000"/>
                  </a:schemeClr>
                </a:solidFill>
              </a:rPr>
              <a:t>æфтауын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500" b="1" dirty="0" err="1" smtClean="0">
                <a:solidFill>
                  <a:schemeClr val="accent6">
                    <a:lumMod val="50000"/>
                  </a:schemeClr>
                </a:solidFill>
              </a:rPr>
              <a:t>бæлвырдæй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500" b="1" dirty="0" err="1" smtClean="0">
                <a:solidFill>
                  <a:schemeClr val="accent6">
                    <a:lumMod val="50000"/>
                  </a:schemeClr>
                </a:solidFill>
              </a:rPr>
              <a:t>ниуд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</a:rPr>
              <a:t>сагой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500" b="1" dirty="0" err="1" smtClean="0">
                <a:solidFill>
                  <a:schemeClr val="accent6">
                    <a:lumMod val="50000"/>
                  </a:schemeClr>
                </a:solidFill>
              </a:rPr>
              <a:t>фæстиат кæнын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sz="3500" b="1" dirty="0" err="1" smtClean="0">
                <a:solidFill>
                  <a:schemeClr val="accent6">
                    <a:lumMod val="50000"/>
                  </a:schemeClr>
                </a:solidFill>
              </a:rPr>
              <a:t>хъæбысыдзагæй</a:t>
            </a:r>
            <a:endParaRPr lang="ru-RU" sz="35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3500" b="1" dirty="0" err="1" smtClean="0">
                <a:solidFill>
                  <a:schemeClr val="accent6">
                    <a:lumMod val="50000"/>
                  </a:schemeClr>
                </a:solidFill>
              </a:rPr>
              <a:t>фæкомкоммæ уæвын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3500" b="1" dirty="0" err="1" smtClean="0">
                <a:solidFill>
                  <a:schemeClr val="accent6">
                    <a:lumMod val="50000"/>
                  </a:schemeClr>
                </a:solidFill>
              </a:rPr>
              <a:t>хъарæг  кæнын</a:t>
            </a:r>
            <a:r>
              <a:rPr lang="ru-RU" sz="35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928670"/>
            <a:ext cx="3857620" cy="56436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охапкой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в это самое время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вой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заметить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причитать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прибавлять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вилы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точно</a:t>
            </a:r>
          </a:p>
          <a:p>
            <a:pPr>
              <a:buNone/>
            </a:pPr>
            <a:r>
              <a:rPr lang="ru-RU" sz="3500" b="1" dirty="0" smtClean="0">
                <a:solidFill>
                  <a:schemeClr val="accent5">
                    <a:lumMod val="75000"/>
                  </a:schemeClr>
                </a:solidFill>
              </a:rPr>
              <a:t>задерживаться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4000">
              <a:srgbClr val="FFEFD1">
                <a:alpha val="86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42910" y="571480"/>
            <a:ext cx="8001056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Фæрстытæй пайдагæнгæйæ, радзурут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Аслæнбеджы фырты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фырты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тыххæй.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(«Хæххон стъалы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1.Куыд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йæ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ном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æмæ йæ мыггаг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2.Цал азы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йыл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цæуы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3.Кæм æмæ кæимæ цæры?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4.Кæм ахуыр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кæны?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5.Кæм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æ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рвиты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йæ рæстæг каникулты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0"/>
            <a:ext cx="8072494" cy="5878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Фæрстытæй пайдагæнгæйæ, радзурут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уæхи тыххæй.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1.Куыд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дæ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ном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æмæ дæ мыггаг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2.Цал азы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дыл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цæуы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3.Кæм цæрыс?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4.Кæм ахуыр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кæныс?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5.Кæм æмæ куыд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æрвитыс дæ рæстæг фæсурокты?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6000">
              <a:srgbClr val="FFEFD1">
                <a:alpha val="76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714352"/>
          <a:ext cx="8572561" cy="5500728"/>
        </p:xfrm>
        <a:graphic>
          <a:graphicData uri="http://schemas.openxmlformats.org/drawingml/2006/table">
            <a:tbl>
              <a:tblPr/>
              <a:tblGrid>
                <a:gridCol w="2857200"/>
                <a:gridCol w="2857200"/>
                <a:gridCol w="2858161"/>
              </a:tblGrid>
              <a:tr h="8875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Архайджытæ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Фæзминаг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Фауинаг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Аслæнбег</a:t>
                      </a:r>
                      <a:endParaRPr lang="ru-RU" sz="28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Афæхъо</a:t>
                      </a:r>
                      <a:endParaRPr lang="ru-RU" sz="28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Ахмæт</a:t>
                      </a:r>
                      <a:endParaRPr lang="ru-RU" sz="28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Алан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26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Азæмæт</a:t>
                      </a:r>
                      <a:endParaRPr lang="ru-RU" sz="2800" b="1" kern="1200" dirty="0" smtClean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8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FFEFD1">
                <a:alpha val="76000"/>
              </a:srgbClr>
            </a:gs>
            <a:gs pos="64999">
              <a:srgbClr val="F0EBD5"/>
            </a:gs>
            <a:gs pos="100000">
              <a:srgbClr val="D1C39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158</Words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Урочы темæ: «Куыстæн йæ сæр – сындз, йæ бын – сой.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22</cp:revision>
  <dcterms:created xsi:type="dcterms:W3CDTF">2012-02-11T10:20:08Z</dcterms:created>
  <dcterms:modified xsi:type="dcterms:W3CDTF">2012-02-11T14:07:08Z</dcterms:modified>
</cp:coreProperties>
</file>