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ЖЕЛАЮ ВАМ УДАЧИ!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смогу выполнить все задания!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меня все получится!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Желаю успехов себе и друзьям!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mi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861048"/>
            <a:ext cx="4498283" cy="2556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НАКЛОНЕНИЕ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5-015-Stroitel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442915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795_842695207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357298"/>
            <a:ext cx="3143272" cy="3714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4643446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Рабочий строит дом.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5357826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Рабочий строил бы дом, если бы у него были кирпичи.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Question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5543">
            <a:off x="7132846" y="152144"/>
            <a:ext cx="1700225" cy="16409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Я НАЙДУ?</a:t>
            </a:r>
            <a:endParaRPr lang="ru-RU" b="1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572528" cy="5072098"/>
          </a:xfrm>
        </p:spPr>
        <p:txBody>
          <a:bodyPr>
            <a:noAutofit/>
          </a:bodyPr>
          <a:lstStyle/>
          <a:p>
            <a:pPr marL="514350" indent="-514350" algn="just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Жизнь человека замерла бы на одной точке если бы юность не мечтала.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Весеннее солнце светит высоко в небе и краски вокруг кажутся особенно яркими.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бы ягоды прихватил мороз горьковатый привкус калины смягчился бы.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Клюква растет на торфяных кочках а ягоды лежат прямо на мху.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smi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643314"/>
            <a:ext cx="2857520" cy="28575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Я НАШЁЛ!</a:t>
            </a:r>
            <a:endParaRPr lang="ru-RU" b="1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 Жизнь человека замерла бы на одной точке, если бы юность не мечтала.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2) Если бы ягоды прихватил мороз, горьковатый привкус калины смягчился бы.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ymeraMagicWand0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786322"/>
            <a:ext cx="450059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Если бы у меня оказалась …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wizard_hat_2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2876132" cy="256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катерьть-самобра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643050"/>
            <a:ext cx="3604452" cy="252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442913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Шапка-невидимка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435769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Скатерть-самобранка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6072206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Волшебная палочка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 smtClean="0">
                <a:solidFill>
                  <a:srgbClr val="00B050"/>
                </a:solidFill>
              </a:rPr>
              <a:t>Продолжи пословицы: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Больше бы делал, если бы меньше … 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Пошёл бы в гости, да никто не …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 бы рыбка песню, если бы был голос.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234888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(говорил)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414908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(зовёт)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3325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(Спела)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3136665_5f8350820dd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2843808" cy="188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562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842127"/>
            <a:ext cx="3796826" cy="50158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(на выбор)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844824"/>
            <a:ext cx="5292080" cy="33123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628,</a:t>
            </a: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Б) мини-сочинение «Если бы я полетел в космос …»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191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ЖЕЛАЮ ВАМ УДАЧИ!</vt:lpstr>
      <vt:lpstr>НАКЛОНЕНИЕ</vt:lpstr>
      <vt:lpstr>Я НАЙДУ?</vt:lpstr>
      <vt:lpstr>Я НАШЁЛ!</vt:lpstr>
      <vt:lpstr>Если бы у меня оказалась …</vt:lpstr>
      <vt:lpstr>Продолжи пословицы:</vt:lpstr>
      <vt:lpstr>ДОМАШНЕЕ ЗАДАНИЕ  (на выбор)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НАКЛОНЕНИЕ</dc:title>
  <dc:creator>usert</dc:creator>
  <cp:lastModifiedBy>dns</cp:lastModifiedBy>
  <cp:revision>26</cp:revision>
  <dcterms:created xsi:type="dcterms:W3CDTF">2014-03-09T16:07:56Z</dcterms:created>
  <dcterms:modified xsi:type="dcterms:W3CDTF">2015-11-23T14:15:17Z</dcterms:modified>
</cp:coreProperties>
</file>