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>
      <p:cViewPr varScale="1">
        <p:scale>
          <a:sx n="75" d="100"/>
          <a:sy n="75" d="100"/>
        </p:scale>
        <p:origin x="-10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lovorus.ru/index.php?ID=79305&amp;pg=71&amp;w=%C0%D2%CB%C5%D2&amp;s=%C0&amp;a" TargetMode="External"/><Relationship Id="rId2" Type="http://schemas.openxmlformats.org/officeDocument/2006/relationships/hyperlink" Target="http://www.slovopedia.com/4/202/653209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zdorovieinfo.ru/bud_v_forme/stati/fizicheskaya__kultura/akvaaerobika/" TargetMode="External"/><Relationship Id="rId4" Type="http://schemas.openxmlformats.org/officeDocument/2006/relationships/hyperlink" Target="http://46cge.rospotrebnadzor.ru/info/106826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78" name="Rectangle 130"/>
          <p:cNvSpPr>
            <a:spLocks noChangeArrowheads="1"/>
          </p:cNvSpPr>
          <p:nvPr/>
        </p:nvSpPr>
        <p:spPr bwMode="auto">
          <a:xfrm>
            <a:off x="214282" y="64640"/>
            <a:ext cx="8501122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Региональный интернет-конкурс «Здоровая нация – процветание России»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«Средняя общеобразовательная школа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с.Марьино-Лашмино Новобурасского района Саратовской области»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Кроссворд «Здоровый образ жизни»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8-9 класс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Подготовила Моситенко Е.В.,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истории и обществознания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1436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 lvl="5">
              <a:buNone/>
            </a:pP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50004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857884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57818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72066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786314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143372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786182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428992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071802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15272" y="114298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857884" y="85723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715272" y="50004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715272" y="85723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715272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71736" y="50004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71736" y="85723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571736" y="114298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71736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500166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857356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214546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142976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142976" y="1857364"/>
            <a:ext cx="324000" cy="324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42976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71736" y="357187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71736" y="321468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571736" y="285749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571736" y="257174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571736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214546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857356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500166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071802" y="357187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3071802" y="321468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071802" y="285749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071802" y="257174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071802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071802" y="185736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071802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071802" y="114298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071802" y="85723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071802" y="50004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3071802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428992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3786182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4071934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4429124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4714876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5026028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5357818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5357818" y="357187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5357818" y="321468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5357818" y="285749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5357818" y="257174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5357818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5357818" y="185736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5357818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5357818" y="114298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5357818" y="85723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5357818" y="50004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2571736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2214546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1857356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1500166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1142976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785786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428596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214282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857884" y="114298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6786578" y="50004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786578" y="85723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6786578" y="114298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5857884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715272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6786578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7358082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7072330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6429388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143636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6500826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7643834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358082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072330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6786578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6786578" y="1857364"/>
            <a:ext cx="324000" cy="324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7643834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7643834" y="357187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7643834" y="321468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643834" y="285749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7643834" y="257174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5857884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215074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6786578" y="285749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6786578" y="257174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5857884" y="3857628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5857884" y="3500438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5857884" y="3143248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5857884" y="2786058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857884" y="250030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6786578" y="321468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786578" y="357187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786578" y="3857628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горизонтали: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    Система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научных знаний и практических мер, объединяемых целью диагностики, лечения и профилактики заболеваний, сохранения и укрепления здоровья и трудоспособности людей, продления жизни.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     Комплексы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физических упражнений для развития и укрепления организма, соревнования по таким комплексам.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      Возбудитель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инфекционного заболевания.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Нормальная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деятельность организма, его полное физическое и психическое благополучие.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          Введение в организм человека препарата, который способствует выработке иммунитета к заболеванию.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          Вещества, образующиеся в организме при внедрении в него чужеродных веществ и нейтрализующие их вредное действие.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13       Корнеплод, богатый витамином 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14       Один из самых популярных российских футбольных клубов.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вертикали: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        Человек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крепкого телосложения, обладающий большой физической силой.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        Один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 природных факторов закаливания.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          Комплекс мер, призванный предупредить возможные факторы риска возникновения заболеваний.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          Комплекс упражнений и ритмичных танцевальных движений, которые выполняются в воде.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        Правильное распределение времени на основные жизненные потребности человека.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11        Вероятность того, что поступок может иметь опасные последствия.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12        Физиологическое состояние человека, животного, всего живого.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14        Группа людей, занимающихся определенным видом спорта.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15         Одно из традиционных международных названий спортивного судьи на поле, площадке (футбол, баскетбол и т.п.), ринге (бокс) и др.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16       Узкие стальные полозья, прикрепляемые к обуви для катания на льду.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Использованные источники:</a:t>
            </a:r>
          </a:p>
          <a:p>
            <a:pPr>
              <a:buNone/>
            </a:pPr>
            <a:r>
              <a:rPr lang="ru-RU" u="sng" dirty="0" smtClean="0">
                <a:hlinkClick r:id="rId2"/>
              </a:rPr>
              <a:t>http://www.slovopedia.com/4/202/653209.html</a:t>
            </a:r>
            <a:endParaRPr lang="ru-RU" dirty="0" smtClean="0"/>
          </a:p>
          <a:p>
            <a:pPr>
              <a:buNone/>
            </a:pPr>
            <a:r>
              <a:rPr lang="ru-RU" u="sng" dirty="0" smtClean="0">
                <a:hlinkClick r:id="rId3"/>
              </a:rPr>
              <a:t>http://slovorus.ru/index.php?ID=79305&amp;pg=71&amp;w=%C0%D2%CB%C5%D2&amp;s=%C0&amp;a</a:t>
            </a:r>
            <a:r>
              <a:rPr lang="ru-RU" dirty="0" smtClean="0"/>
              <a:t>=</a:t>
            </a:r>
          </a:p>
          <a:p>
            <a:pPr>
              <a:buNone/>
            </a:pPr>
            <a:r>
              <a:rPr lang="ru-RU" u="sng" dirty="0" smtClean="0">
                <a:hlinkClick r:id="rId4"/>
              </a:rPr>
              <a:t>http://46cge.rospotrebnadzor.ru/info/106826/</a:t>
            </a:r>
            <a:endParaRPr lang="ru-RU" dirty="0" smtClean="0"/>
          </a:p>
          <a:p>
            <a:pPr>
              <a:buNone/>
            </a:pPr>
            <a:r>
              <a:rPr lang="ru-RU" u="sng" dirty="0" smtClean="0">
                <a:hlinkClick r:id="rId5"/>
              </a:rPr>
              <a:t>http://www.zdorovieinfo.ru/bud_v_forme/stati/fizicheskaya__kultura/akvaaerobika/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1436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5963"/>
          </a:xfrm>
        </p:spPr>
        <p:txBody>
          <a:bodyPr/>
          <a:lstStyle/>
          <a:p>
            <a:pPr lvl="5">
              <a:buNone/>
            </a:pP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50004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57884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57818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72066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6314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43372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86182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28992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71802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15272" y="114298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57884" y="85723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715272" y="50004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715272" y="85723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715272" y="14285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71736" y="50004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71736" y="85723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71736" y="114298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71736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500166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857356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214546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142976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142976" y="1857364"/>
            <a:ext cx="324000" cy="324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42976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71736" y="357187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71736" y="321468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71736" y="285749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571736" y="257174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571736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214546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857356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500166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71802" y="357187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071802" y="321468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071802" y="285749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071802" y="257174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071802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071802" y="185736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071802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3071802" y="114298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3071802" y="85723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071802" y="50004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3071802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428992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786182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071934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429124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14876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026028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357818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357818" y="357187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357818" y="321468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357818" y="285749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357818" y="257174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357818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357818" y="185736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Э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357818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357818" y="114298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357818" y="85723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357818" y="50004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571736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214546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857356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500166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142976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785786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428596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14282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857884" y="114298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786578" y="50004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786578" y="85723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786578" y="114298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5857884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715272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786578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358082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7072330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429388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6143636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500826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643834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358082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072330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6786578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6786578" y="1857364"/>
            <a:ext cx="324000" cy="324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7643834" y="392906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7643834" y="357187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7643834" y="321468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7643834" y="285749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7643834" y="257174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5857884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215074" y="221455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6786578" y="285749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Ф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6786578" y="257174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5857884" y="3857628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5857884" y="3500438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857884" y="3143248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5857884" y="2786058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5857884" y="250030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6786578" y="321468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6786578" y="3571876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6786578" y="3857628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3071802" y="150017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071802" y="1142984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Ф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071802" y="85723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071802" y="500042"/>
            <a:ext cx="324000" cy="3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200</Words>
  <Application>Microsoft Office PowerPoint</Application>
  <PresentationFormat>Экран (4:3)</PresentationFormat>
  <Paragraphs>193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2011</cp:lastModifiedBy>
  <cp:revision>9</cp:revision>
  <dcterms:modified xsi:type="dcterms:W3CDTF">2016-01-03T10:08:16Z</dcterms:modified>
</cp:coreProperties>
</file>