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304" r:id="rId3"/>
    <p:sldId id="305" r:id="rId4"/>
    <p:sldId id="258" r:id="rId5"/>
    <p:sldId id="309" r:id="rId6"/>
    <p:sldId id="264" r:id="rId7"/>
    <p:sldId id="265" r:id="rId8"/>
    <p:sldId id="308" r:id="rId9"/>
    <p:sldId id="289" r:id="rId10"/>
    <p:sldId id="3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A1F-A1B1-41B4-AA1F-6EB7397A390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H:\Documents and Settings\Aida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785813"/>
            <a:ext cx="7993063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571500"/>
            <a:ext cx="1143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8229600" cy="941388"/>
          </a:xfrm>
        </p:spPr>
        <p:txBody>
          <a:bodyPr>
            <a:noAutofit/>
          </a:bodyPr>
          <a:lstStyle/>
          <a:p>
            <a:pPr marL="45720" indent="0"/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Ребята, </a:t>
            </a:r>
            <a:r>
              <a:rPr lang="en-US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доброта и толерантность спасут мир!</a:t>
            </a:r>
            <a:r>
              <a:rPr lang="ru-RU" sz="28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1268" name="Picture 4" descr="37386084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19424"/>
            <a:ext cx="5976664" cy="4482234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60648"/>
            <a:ext cx="1872208" cy="136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55576" y="1241175"/>
            <a:ext cx="36724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Толерантность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происходит от латинского tolerantia, то есть терпение, означает терпимость к чужим мнениям и поступкам, способность относиться к ним без раздражения. В этом смысле толерантность является редкой чертой характера. Толерантный человек уважает убеждения других, не стараясь доказать свою исключительную правоту.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pic>
        <p:nvPicPr>
          <p:cNvPr id="3" name="il_fi" descr="http://www.felive.ru/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198" y="1340768"/>
            <a:ext cx="4155738" cy="346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>
                <a:solidFill>
                  <a:srgbClr val="C00000"/>
                </a:solidFill>
                <a:latin typeface="+mn-lt"/>
              </a:rPr>
              <a:t>16 ноября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6000" i="1" dirty="0">
                <a:solidFill>
                  <a:schemeClr val="tx2"/>
                </a:solidFill>
              </a:rPr>
              <a:t>Международный </a:t>
            </a:r>
          </a:p>
          <a:p>
            <a:pPr algn="ctr">
              <a:buFontTx/>
              <a:buNone/>
            </a:pPr>
            <a:r>
              <a:rPr lang="ru-RU" sz="6000" i="1" dirty="0">
                <a:solidFill>
                  <a:schemeClr val="tx2"/>
                </a:solidFill>
              </a:rPr>
              <a:t>День Толерантности</a:t>
            </a:r>
          </a:p>
        </p:txBody>
      </p:sp>
      <p:pic>
        <p:nvPicPr>
          <p:cNvPr id="8" name="Picture 3" descr="D:\WINDOWS\Users\Aida\Рабочий стол\МОЯ лаборатория\ШАБЛОНЫ\Children _irstock\Children _irstock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3573463"/>
            <a:ext cx="3240087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2656"/>
            <a:ext cx="1981125" cy="13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268759"/>
            <a:ext cx="7272808" cy="4857403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«Теперь, когда мы научились</a:t>
            </a:r>
            <a:b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Летать по воздуху, как птицы,</a:t>
            </a:r>
            <a:b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Плавать под водой, как рыбы,</a:t>
            </a:r>
            <a:b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Нам не хватает только одного:</a:t>
            </a:r>
            <a:b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Научиться жить на земле, </a:t>
            </a:r>
          </a:p>
          <a:p>
            <a:pPr algn="ctr">
              <a:buFontTx/>
              <a:buNone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 люди»</a:t>
            </a:r>
          </a:p>
          <a:p>
            <a:pPr algn="r">
              <a:buFontTx/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                                                      </a:t>
            </a:r>
            <a:r>
              <a:rPr lang="ru-RU" sz="4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Б.Шоу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095375"/>
            <a:ext cx="5761037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26"/>
          <p:cNvSpPr>
            <a:spLocks/>
          </p:cNvSpPr>
          <p:nvPr/>
        </p:nvSpPr>
        <p:spPr bwMode="gray">
          <a:xfrm rot="11466616" flipV="1">
            <a:off x="695325" y="2562225"/>
            <a:ext cx="3025775" cy="1587500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1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7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1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7" y="1469"/>
              </a:cxn>
              <a:cxn ang="0">
                <a:pos x="647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200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3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1"/>
                </a:lnTo>
                <a:lnTo>
                  <a:pt x="1865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9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1" y="1287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7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6" y="1466"/>
                </a:lnTo>
                <a:lnTo>
                  <a:pt x="1647" y="1481"/>
                </a:lnTo>
                <a:lnTo>
                  <a:pt x="1582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7" y="1469"/>
                </a:lnTo>
                <a:lnTo>
                  <a:pt x="716" y="1440"/>
                </a:lnTo>
                <a:lnTo>
                  <a:pt x="647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3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4" y="286"/>
                </a:lnTo>
                <a:lnTo>
                  <a:pt x="9" y="249"/>
                </a:lnTo>
                <a:lnTo>
                  <a:pt x="4" y="220"/>
                </a:lnTo>
                <a:lnTo>
                  <a:pt x="3" y="200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6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3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FF7E3D">
                  <a:gamma/>
                  <a:shade val="46275"/>
                  <a:invGamma/>
                </a:srgbClr>
              </a:gs>
              <a:gs pos="100000">
                <a:srgbClr val="FF7E3D"/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2" name="Freeform 27"/>
          <p:cNvSpPr>
            <a:spLocks/>
          </p:cNvSpPr>
          <p:nvPr/>
        </p:nvSpPr>
        <p:spPr bwMode="gray">
          <a:xfrm rot="20677518">
            <a:off x="5362575" y="2832100"/>
            <a:ext cx="3133725" cy="1462088"/>
          </a:xfrm>
          <a:custGeom>
            <a:avLst/>
            <a:gdLst/>
            <a:ahLst/>
            <a:cxnLst>
              <a:cxn ang="0">
                <a:pos x="1451" y="175"/>
              </a:cxn>
              <a:cxn ang="0">
                <a:pos x="1572" y="277"/>
              </a:cxn>
              <a:cxn ang="0">
                <a:pos x="1676" y="395"/>
              </a:cxn>
              <a:cxn ang="0">
                <a:pos x="1763" y="525"/>
              </a:cxn>
              <a:cxn ang="0">
                <a:pos x="1835" y="660"/>
              </a:cxn>
              <a:cxn ang="0">
                <a:pos x="1893" y="798"/>
              </a:cxn>
              <a:cxn ang="0">
                <a:pos x="1940" y="929"/>
              </a:cxn>
              <a:cxn ang="0">
                <a:pos x="1975" y="1053"/>
              </a:cxn>
              <a:cxn ang="0">
                <a:pos x="2000" y="1161"/>
              </a:cxn>
              <a:cxn ang="0">
                <a:pos x="2017" y="1250"/>
              </a:cxn>
              <a:cxn ang="0">
                <a:pos x="2026" y="1316"/>
              </a:cxn>
              <a:cxn ang="0">
                <a:pos x="2030" y="1349"/>
              </a:cxn>
              <a:cxn ang="0">
                <a:pos x="2027" y="1356"/>
              </a:cxn>
              <a:cxn ang="0">
                <a:pos x="1998" y="1368"/>
              </a:cxn>
              <a:cxn ang="0">
                <a:pos x="1941" y="1390"/>
              </a:cxn>
              <a:cxn ang="0">
                <a:pos x="1861" y="1419"/>
              </a:cxn>
              <a:cxn ang="0">
                <a:pos x="1762" y="1450"/>
              </a:cxn>
              <a:cxn ang="0">
                <a:pos x="1647" y="1480"/>
              </a:cxn>
              <a:cxn ang="0">
                <a:pos x="1517" y="1507"/>
              </a:cxn>
              <a:cxn ang="0">
                <a:pos x="1377" y="1527"/>
              </a:cxn>
              <a:cxn ang="0">
                <a:pos x="1231" y="1536"/>
              </a:cxn>
              <a:cxn ang="0">
                <a:pos x="1082" y="1532"/>
              </a:cxn>
              <a:cxn ang="0">
                <a:pos x="933" y="1511"/>
              </a:cxn>
              <a:cxn ang="0">
                <a:pos x="788" y="1469"/>
              </a:cxn>
              <a:cxn ang="0">
                <a:pos x="648" y="1405"/>
              </a:cxn>
              <a:cxn ang="0">
                <a:pos x="518" y="1313"/>
              </a:cxn>
              <a:cxn ang="0">
                <a:pos x="405" y="1202"/>
              </a:cxn>
              <a:cxn ang="0">
                <a:pos x="311" y="1076"/>
              </a:cxn>
              <a:cxn ang="0">
                <a:pos x="230" y="944"/>
              </a:cxn>
              <a:cxn ang="0">
                <a:pos x="166" y="806"/>
              </a:cxn>
              <a:cxn ang="0">
                <a:pos x="114" y="672"/>
              </a:cxn>
              <a:cxn ang="0">
                <a:pos x="73" y="542"/>
              </a:cxn>
              <a:cxn ang="0">
                <a:pos x="44" y="427"/>
              </a:cxn>
              <a:cxn ang="0">
                <a:pos x="22" y="326"/>
              </a:cxn>
              <a:cxn ang="0">
                <a:pos x="9" y="249"/>
              </a:cxn>
              <a:cxn ang="0">
                <a:pos x="3" y="199"/>
              </a:cxn>
              <a:cxn ang="0">
                <a:pos x="0" y="182"/>
              </a:cxn>
              <a:cxn ang="0">
                <a:pos x="16" y="175"/>
              </a:cxn>
              <a:cxn ang="0">
                <a:pos x="58" y="157"/>
              </a:cxn>
              <a:cxn ang="0">
                <a:pos x="127" y="131"/>
              </a:cxn>
              <a:cxn ang="0">
                <a:pos x="217" y="102"/>
              </a:cxn>
              <a:cxn ang="0">
                <a:pos x="325" y="70"/>
              </a:cxn>
              <a:cxn ang="0">
                <a:pos x="449" y="42"/>
              </a:cxn>
              <a:cxn ang="0">
                <a:pos x="583" y="17"/>
              </a:cxn>
              <a:cxn ang="0">
                <a:pos x="726" y="2"/>
              </a:cxn>
              <a:cxn ang="0">
                <a:pos x="875" y="0"/>
              </a:cxn>
              <a:cxn ang="0">
                <a:pos x="1024" y="11"/>
              </a:cxn>
              <a:cxn ang="0">
                <a:pos x="1173" y="43"/>
              </a:cxn>
              <a:cxn ang="0">
                <a:pos x="1314" y="96"/>
              </a:cxn>
            </a:cxnLst>
            <a:rect l="0" t="0" r="r" b="b"/>
            <a:pathLst>
              <a:path w="2032" h="1536">
                <a:moveTo>
                  <a:pt x="1383" y="131"/>
                </a:moveTo>
                <a:lnTo>
                  <a:pt x="1451" y="175"/>
                </a:lnTo>
                <a:lnTo>
                  <a:pt x="1514" y="223"/>
                </a:lnTo>
                <a:lnTo>
                  <a:pt x="1572" y="277"/>
                </a:lnTo>
                <a:lnTo>
                  <a:pt x="1626" y="334"/>
                </a:lnTo>
                <a:lnTo>
                  <a:pt x="1676" y="395"/>
                </a:lnTo>
                <a:lnTo>
                  <a:pt x="1721" y="459"/>
                </a:lnTo>
                <a:lnTo>
                  <a:pt x="1763" y="525"/>
                </a:lnTo>
                <a:lnTo>
                  <a:pt x="1801" y="592"/>
                </a:lnTo>
                <a:lnTo>
                  <a:pt x="1835" y="660"/>
                </a:lnTo>
                <a:lnTo>
                  <a:pt x="1866" y="729"/>
                </a:lnTo>
                <a:lnTo>
                  <a:pt x="1893" y="798"/>
                </a:lnTo>
                <a:lnTo>
                  <a:pt x="1918" y="865"/>
                </a:lnTo>
                <a:lnTo>
                  <a:pt x="1940" y="929"/>
                </a:lnTo>
                <a:lnTo>
                  <a:pt x="1957" y="993"/>
                </a:lnTo>
                <a:lnTo>
                  <a:pt x="1975" y="1053"/>
                </a:lnTo>
                <a:lnTo>
                  <a:pt x="1988" y="1108"/>
                </a:lnTo>
                <a:lnTo>
                  <a:pt x="2000" y="1161"/>
                </a:lnTo>
                <a:lnTo>
                  <a:pt x="2008" y="1209"/>
                </a:lnTo>
                <a:lnTo>
                  <a:pt x="2017" y="1250"/>
                </a:lnTo>
                <a:lnTo>
                  <a:pt x="2022" y="1286"/>
                </a:lnTo>
                <a:lnTo>
                  <a:pt x="2026" y="1316"/>
                </a:lnTo>
                <a:lnTo>
                  <a:pt x="2029" y="1336"/>
                </a:lnTo>
                <a:lnTo>
                  <a:pt x="2030" y="1349"/>
                </a:lnTo>
                <a:lnTo>
                  <a:pt x="2032" y="1355"/>
                </a:lnTo>
                <a:lnTo>
                  <a:pt x="2027" y="1356"/>
                </a:lnTo>
                <a:lnTo>
                  <a:pt x="2016" y="1361"/>
                </a:lnTo>
                <a:lnTo>
                  <a:pt x="1998" y="1368"/>
                </a:lnTo>
                <a:lnTo>
                  <a:pt x="1972" y="1378"/>
                </a:lnTo>
                <a:lnTo>
                  <a:pt x="1941" y="1390"/>
                </a:lnTo>
                <a:lnTo>
                  <a:pt x="1905" y="1405"/>
                </a:lnTo>
                <a:lnTo>
                  <a:pt x="1861" y="1419"/>
                </a:lnTo>
                <a:lnTo>
                  <a:pt x="1814" y="1434"/>
                </a:lnTo>
                <a:lnTo>
                  <a:pt x="1762" y="1450"/>
                </a:lnTo>
                <a:lnTo>
                  <a:pt x="1707" y="1466"/>
                </a:lnTo>
                <a:lnTo>
                  <a:pt x="1647" y="1480"/>
                </a:lnTo>
                <a:lnTo>
                  <a:pt x="1583" y="1495"/>
                </a:lnTo>
                <a:lnTo>
                  <a:pt x="1517" y="1507"/>
                </a:lnTo>
                <a:lnTo>
                  <a:pt x="1448" y="1518"/>
                </a:lnTo>
                <a:lnTo>
                  <a:pt x="1377" y="1527"/>
                </a:lnTo>
                <a:lnTo>
                  <a:pt x="1305" y="1533"/>
                </a:lnTo>
                <a:lnTo>
                  <a:pt x="1231" y="1536"/>
                </a:lnTo>
                <a:lnTo>
                  <a:pt x="1157" y="1536"/>
                </a:lnTo>
                <a:lnTo>
                  <a:pt x="1082" y="1532"/>
                </a:lnTo>
                <a:lnTo>
                  <a:pt x="1008" y="1524"/>
                </a:lnTo>
                <a:lnTo>
                  <a:pt x="933" y="1511"/>
                </a:lnTo>
                <a:lnTo>
                  <a:pt x="859" y="1494"/>
                </a:lnTo>
                <a:lnTo>
                  <a:pt x="788" y="1469"/>
                </a:lnTo>
                <a:lnTo>
                  <a:pt x="716" y="1440"/>
                </a:lnTo>
                <a:lnTo>
                  <a:pt x="648" y="1405"/>
                </a:lnTo>
                <a:lnTo>
                  <a:pt x="580" y="1361"/>
                </a:lnTo>
                <a:lnTo>
                  <a:pt x="518" y="1313"/>
                </a:lnTo>
                <a:lnTo>
                  <a:pt x="459" y="1259"/>
                </a:lnTo>
                <a:lnTo>
                  <a:pt x="405" y="1202"/>
                </a:lnTo>
                <a:lnTo>
                  <a:pt x="356" y="1141"/>
                </a:lnTo>
                <a:lnTo>
                  <a:pt x="311" y="1076"/>
                </a:lnTo>
                <a:lnTo>
                  <a:pt x="268" y="1011"/>
                </a:lnTo>
                <a:lnTo>
                  <a:pt x="230" y="944"/>
                </a:lnTo>
                <a:lnTo>
                  <a:pt x="197" y="875"/>
                </a:lnTo>
                <a:lnTo>
                  <a:pt x="166" y="806"/>
                </a:lnTo>
                <a:lnTo>
                  <a:pt x="138" y="738"/>
                </a:lnTo>
                <a:lnTo>
                  <a:pt x="114" y="672"/>
                </a:lnTo>
                <a:lnTo>
                  <a:pt x="92" y="607"/>
                </a:lnTo>
                <a:lnTo>
                  <a:pt x="73" y="542"/>
                </a:lnTo>
                <a:lnTo>
                  <a:pt x="57" y="482"/>
                </a:lnTo>
                <a:lnTo>
                  <a:pt x="44" y="427"/>
                </a:lnTo>
                <a:lnTo>
                  <a:pt x="32" y="375"/>
                </a:lnTo>
                <a:lnTo>
                  <a:pt x="22" y="326"/>
                </a:lnTo>
                <a:lnTo>
                  <a:pt x="15" y="286"/>
                </a:lnTo>
                <a:lnTo>
                  <a:pt x="9" y="249"/>
                </a:lnTo>
                <a:lnTo>
                  <a:pt x="4" y="220"/>
                </a:lnTo>
                <a:lnTo>
                  <a:pt x="3" y="199"/>
                </a:lnTo>
                <a:lnTo>
                  <a:pt x="0" y="186"/>
                </a:lnTo>
                <a:lnTo>
                  <a:pt x="0" y="182"/>
                </a:lnTo>
                <a:lnTo>
                  <a:pt x="4" y="179"/>
                </a:lnTo>
                <a:lnTo>
                  <a:pt x="16" y="175"/>
                </a:lnTo>
                <a:lnTo>
                  <a:pt x="33" y="167"/>
                </a:lnTo>
                <a:lnTo>
                  <a:pt x="58" y="157"/>
                </a:lnTo>
                <a:lnTo>
                  <a:pt x="90" y="145"/>
                </a:lnTo>
                <a:lnTo>
                  <a:pt x="127" y="131"/>
                </a:lnTo>
                <a:lnTo>
                  <a:pt x="169" y="116"/>
                </a:lnTo>
                <a:lnTo>
                  <a:pt x="217" y="102"/>
                </a:lnTo>
                <a:lnTo>
                  <a:pt x="270" y="86"/>
                </a:lnTo>
                <a:lnTo>
                  <a:pt x="325" y="70"/>
                </a:lnTo>
                <a:lnTo>
                  <a:pt x="385" y="55"/>
                </a:lnTo>
                <a:lnTo>
                  <a:pt x="449" y="42"/>
                </a:lnTo>
                <a:lnTo>
                  <a:pt x="515" y="29"/>
                </a:lnTo>
                <a:lnTo>
                  <a:pt x="583" y="17"/>
                </a:lnTo>
                <a:lnTo>
                  <a:pt x="653" y="8"/>
                </a:lnTo>
                <a:lnTo>
                  <a:pt x="726" y="2"/>
                </a:lnTo>
                <a:lnTo>
                  <a:pt x="801" y="0"/>
                </a:lnTo>
                <a:lnTo>
                  <a:pt x="875" y="0"/>
                </a:lnTo>
                <a:lnTo>
                  <a:pt x="949" y="4"/>
                </a:lnTo>
                <a:lnTo>
                  <a:pt x="1024" y="11"/>
                </a:lnTo>
                <a:lnTo>
                  <a:pt x="1098" y="24"/>
                </a:lnTo>
                <a:lnTo>
                  <a:pt x="1173" y="43"/>
                </a:lnTo>
                <a:lnTo>
                  <a:pt x="1244" y="67"/>
                </a:lnTo>
                <a:lnTo>
                  <a:pt x="1314" y="96"/>
                </a:lnTo>
                <a:lnTo>
                  <a:pt x="1383" y="131"/>
                </a:lnTo>
              </a:path>
            </a:pathLst>
          </a:custGeom>
          <a:gradFill rotWithShape="1">
            <a:gsLst>
              <a:gs pos="0">
                <a:srgbClr val="00B1F0"/>
              </a:gs>
              <a:gs pos="100000">
                <a:srgbClr val="00B1F0">
                  <a:gamma/>
                  <a:shade val="46275"/>
                  <a:invGamma/>
                </a:srgbClr>
              </a:gs>
            </a:gsLst>
            <a:lin ang="2700000" scaled="1"/>
          </a:gradFill>
          <a:ln w="3810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782" y="341062"/>
            <a:ext cx="7091459" cy="6175860"/>
            <a:chOff x="229" y="-22"/>
            <a:chExt cx="4983" cy="414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57051" name="Freeform 27"/>
            <p:cNvSpPr>
              <a:spLocks/>
            </p:cNvSpPr>
            <p:nvPr/>
          </p:nvSpPr>
          <p:spPr bwMode="gray">
            <a:xfrm rot="1091490">
              <a:off x="825" y="578"/>
              <a:ext cx="1851" cy="1032"/>
            </a:xfrm>
            <a:custGeom>
              <a:avLst/>
              <a:gdLst/>
              <a:ahLst/>
              <a:cxnLst>
                <a:cxn ang="0">
                  <a:pos x="1451" y="175"/>
                </a:cxn>
                <a:cxn ang="0">
                  <a:pos x="1572" y="277"/>
                </a:cxn>
                <a:cxn ang="0">
                  <a:pos x="1676" y="395"/>
                </a:cxn>
                <a:cxn ang="0">
                  <a:pos x="1763" y="525"/>
                </a:cxn>
                <a:cxn ang="0">
                  <a:pos x="1835" y="660"/>
                </a:cxn>
                <a:cxn ang="0">
                  <a:pos x="1893" y="798"/>
                </a:cxn>
                <a:cxn ang="0">
                  <a:pos x="1940" y="929"/>
                </a:cxn>
                <a:cxn ang="0">
                  <a:pos x="1975" y="1053"/>
                </a:cxn>
                <a:cxn ang="0">
                  <a:pos x="2000" y="1161"/>
                </a:cxn>
                <a:cxn ang="0">
                  <a:pos x="2017" y="1250"/>
                </a:cxn>
                <a:cxn ang="0">
                  <a:pos x="2026" y="1316"/>
                </a:cxn>
                <a:cxn ang="0">
                  <a:pos x="2030" y="1349"/>
                </a:cxn>
                <a:cxn ang="0">
                  <a:pos x="2027" y="1356"/>
                </a:cxn>
                <a:cxn ang="0">
                  <a:pos x="1998" y="1368"/>
                </a:cxn>
                <a:cxn ang="0">
                  <a:pos x="1941" y="1390"/>
                </a:cxn>
                <a:cxn ang="0">
                  <a:pos x="1861" y="1419"/>
                </a:cxn>
                <a:cxn ang="0">
                  <a:pos x="1762" y="1450"/>
                </a:cxn>
                <a:cxn ang="0">
                  <a:pos x="1647" y="1480"/>
                </a:cxn>
                <a:cxn ang="0">
                  <a:pos x="1517" y="1507"/>
                </a:cxn>
                <a:cxn ang="0">
                  <a:pos x="1377" y="1527"/>
                </a:cxn>
                <a:cxn ang="0">
                  <a:pos x="1231" y="1536"/>
                </a:cxn>
                <a:cxn ang="0">
                  <a:pos x="1082" y="1532"/>
                </a:cxn>
                <a:cxn ang="0">
                  <a:pos x="933" y="1511"/>
                </a:cxn>
                <a:cxn ang="0">
                  <a:pos x="788" y="1469"/>
                </a:cxn>
                <a:cxn ang="0">
                  <a:pos x="648" y="1405"/>
                </a:cxn>
                <a:cxn ang="0">
                  <a:pos x="518" y="1313"/>
                </a:cxn>
                <a:cxn ang="0">
                  <a:pos x="405" y="1202"/>
                </a:cxn>
                <a:cxn ang="0">
                  <a:pos x="311" y="1076"/>
                </a:cxn>
                <a:cxn ang="0">
                  <a:pos x="230" y="944"/>
                </a:cxn>
                <a:cxn ang="0">
                  <a:pos x="166" y="806"/>
                </a:cxn>
                <a:cxn ang="0">
                  <a:pos x="114" y="672"/>
                </a:cxn>
                <a:cxn ang="0">
                  <a:pos x="73" y="542"/>
                </a:cxn>
                <a:cxn ang="0">
                  <a:pos x="44" y="427"/>
                </a:cxn>
                <a:cxn ang="0">
                  <a:pos x="22" y="326"/>
                </a:cxn>
                <a:cxn ang="0">
                  <a:pos x="9" y="249"/>
                </a:cxn>
                <a:cxn ang="0">
                  <a:pos x="3" y="199"/>
                </a:cxn>
                <a:cxn ang="0">
                  <a:pos x="0" y="182"/>
                </a:cxn>
                <a:cxn ang="0">
                  <a:pos x="16" y="175"/>
                </a:cxn>
                <a:cxn ang="0">
                  <a:pos x="58" y="157"/>
                </a:cxn>
                <a:cxn ang="0">
                  <a:pos x="127" y="131"/>
                </a:cxn>
                <a:cxn ang="0">
                  <a:pos x="217" y="102"/>
                </a:cxn>
                <a:cxn ang="0">
                  <a:pos x="325" y="70"/>
                </a:cxn>
                <a:cxn ang="0">
                  <a:pos x="449" y="42"/>
                </a:cxn>
                <a:cxn ang="0">
                  <a:pos x="583" y="17"/>
                </a:cxn>
                <a:cxn ang="0">
                  <a:pos x="726" y="2"/>
                </a:cxn>
                <a:cxn ang="0">
                  <a:pos x="875" y="0"/>
                </a:cxn>
                <a:cxn ang="0">
                  <a:pos x="1024" y="11"/>
                </a:cxn>
                <a:cxn ang="0">
                  <a:pos x="1173" y="43"/>
                </a:cxn>
                <a:cxn ang="0">
                  <a:pos x="1314" y="96"/>
                </a:cxn>
              </a:cxnLst>
              <a:rect l="0" t="0" r="r" b="b"/>
              <a:pathLst>
                <a:path w="2032" h="1536">
                  <a:moveTo>
                    <a:pt x="1383" y="131"/>
                  </a:moveTo>
                  <a:lnTo>
                    <a:pt x="1451" y="175"/>
                  </a:lnTo>
                  <a:lnTo>
                    <a:pt x="1514" y="223"/>
                  </a:lnTo>
                  <a:lnTo>
                    <a:pt x="1572" y="277"/>
                  </a:lnTo>
                  <a:lnTo>
                    <a:pt x="1626" y="334"/>
                  </a:lnTo>
                  <a:lnTo>
                    <a:pt x="1676" y="395"/>
                  </a:lnTo>
                  <a:lnTo>
                    <a:pt x="1721" y="459"/>
                  </a:lnTo>
                  <a:lnTo>
                    <a:pt x="1763" y="525"/>
                  </a:lnTo>
                  <a:lnTo>
                    <a:pt x="1801" y="592"/>
                  </a:lnTo>
                  <a:lnTo>
                    <a:pt x="1835" y="660"/>
                  </a:lnTo>
                  <a:lnTo>
                    <a:pt x="1866" y="729"/>
                  </a:lnTo>
                  <a:lnTo>
                    <a:pt x="1893" y="798"/>
                  </a:lnTo>
                  <a:lnTo>
                    <a:pt x="1918" y="865"/>
                  </a:lnTo>
                  <a:lnTo>
                    <a:pt x="1940" y="929"/>
                  </a:lnTo>
                  <a:lnTo>
                    <a:pt x="1957" y="993"/>
                  </a:lnTo>
                  <a:lnTo>
                    <a:pt x="1975" y="1053"/>
                  </a:lnTo>
                  <a:lnTo>
                    <a:pt x="1988" y="1108"/>
                  </a:lnTo>
                  <a:lnTo>
                    <a:pt x="2000" y="1161"/>
                  </a:lnTo>
                  <a:lnTo>
                    <a:pt x="2008" y="1209"/>
                  </a:lnTo>
                  <a:lnTo>
                    <a:pt x="2017" y="1250"/>
                  </a:lnTo>
                  <a:lnTo>
                    <a:pt x="2022" y="1286"/>
                  </a:lnTo>
                  <a:lnTo>
                    <a:pt x="2026" y="1316"/>
                  </a:lnTo>
                  <a:lnTo>
                    <a:pt x="2029" y="1336"/>
                  </a:lnTo>
                  <a:lnTo>
                    <a:pt x="2030" y="1349"/>
                  </a:lnTo>
                  <a:lnTo>
                    <a:pt x="2032" y="1355"/>
                  </a:lnTo>
                  <a:lnTo>
                    <a:pt x="2027" y="1356"/>
                  </a:lnTo>
                  <a:lnTo>
                    <a:pt x="2016" y="1361"/>
                  </a:lnTo>
                  <a:lnTo>
                    <a:pt x="1998" y="1368"/>
                  </a:lnTo>
                  <a:lnTo>
                    <a:pt x="1972" y="1378"/>
                  </a:lnTo>
                  <a:lnTo>
                    <a:pt x="1941" y="1390"/>
                  </a:lnTo>
                  <a:lnTo>
                    <a:pt x="1905" y="1405"/>
                  </a:lnTo>
                  <a:lnTo>
                    <a:pt x="1861" y="1419"/>
                  </a:lnTo>
                  <a:lnTo>
                    <a:pt x="1814" y="1434"/>
                  </a:lnTo>
                  <a:lnTo>
                    <a:pt x="1762" y="1450"/>
                  </a:lnTo>
                  <a:lnTo>
                    <a:pt x="1707" y="1466"/>
                  </a:lnTo>
                  <a:lnTo>
                    <a:pt x="1647" y="1480"/>
                  </a:lnTo>
                  <a:lnTo>
                    <a:pt x="1583" y="1495"/>
                  </a:lnTo>
                  <a:lnTo>
                    <a:pt x="1517" y="1507"/>
                  </a:lnTo>
                  <a:lnTo>
                    <a:pt x="1448" y="1518"/>
                  </a:lnTo>
                  <a:lnTo>
                    <a:pt x="1377" y="1527"/>
                  </a:lnTo>
                  <a:lnTo>
                    <a:pt x="1305" y="1533"/>
                  </a:lnTo>
                  <a:lnTo>
                    <a:pt x="1231" y="1536"/>
                  </a:lnTo>
                  <a:lnTo>
                    <a:pt x="1157" y="1536"/>
                  </a:lnTo>
                  <a:lnTo>
                    <a:pt x="1082" y="1532"/>
                  </a:lnTo>
                  <a:lnTo>
                    <a:pt x="1008" y="1524"/>
                  </a:lnTo>
                  <a:lnTo>
                    <a:pt x="933" y="1511"/>
                  </a:lnTo>
                  <a:lnTo>
                    <a:pt x="859" y="1494"/>
                  </a:lnTo>
                  <a:lnTo>
                    <a:pt x="788" y="1469"/>
                  </a:lnTo>
                  <a:lnTo>
                    <a:pt x="716" y="1440"/>
                  </a:lnTo>
                  <a:lnTo>
                    <a:pt x="648" y="1405"/>
                  </a:lnTo>
                  <a:lnTo>
                    <a:pt x="580" y="1361"/>
                  </a:lnTo>
                  <a:lnTo>
                    <a:pt x="518" y="1313"/>
                  </a:lnTo>
                  <a:lnTo>
                    <a:pt x="459" y="1259"/>
                  </a:lnTo>
                  <a:lnTo>
                    <a:pt x="405" y="1202"/>
                  </a:lnTo>
                  <a:lnTo>
                    <a:pt x="356" y="1141"/>
                  </a:lnTo>
                  <a:lnTo>
                    <a:pt x="311" y="1076"/>
                  </a:lnTo>
                  <a:lnTo>
                    <a:pt x="268" y="1011"/>
                  </a:lnTo>
                  <a:lnTo>
                    <a:pt x="230" y="944"/>
                  </a:lnTo>
                  <a:lnTo>
                    <a:pt x="197" y="875"/>
                  </a:lnTo>
                  <a:lnTo>
                    <a:pt x="166" y="806"/>
                  </a:lnTo>
                  <a:lnTo>
                    <a:pt x="138" y="738"/>
                  </a:lnTo>
                  <a:lnTo>
                    <a:pt x="114" y="672"/>
                  </a:lnTo>
                  <a:lnTo>
                    <a:pt x="92" y="607"/>
                  </a:lnTo>
                  <a:lnTo>
                    <a:pt x="73" y="542"/>
                  </a:lnTo>
                  <a:lnTo>
                    <a:pt x="57" y="482"/>
                  </a:lnTo>
                  <a:lnTo>
                    <a:pt x="44" y="427"/>
                  </a:lnTo>
                  <a:lnTo>
                    <a:pt x="32" y="375"/>
                  </a:lnTo>
                  <a:lnTo>
                    <a:pt x="22" y="326"/>
                  </a:lnTo>
                  <a:lnTo>
                    <a:pt x="15" y="286"/>
                  </a:lnTo>
                  <a:lnTo>
                    <a:pt x="9" y="249"/>
                  </a:lnTo>
                  <a:lnTo>
                    <a:pt x="4" y="220"/>
                  </a:lnTo>
                  <a:lnTo>
                    <a:pt x="3" y="199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4" y="179"/>
                  </a:lnTo>
                  <a:lnTo>
                    <a:pt x="16" y="175"/>
                  </a:lnTo>
                  <a:lnTo>
                    <a:pt x="33" y="167"/>
                  </a:lnTo>
                  <a:lnTo>
                    <a:pt x="58" y="157"/>
                  </a:lnTo>
                  <a:lnTo>
                    <a:pt x="90" y="145"/>
                  </a:lnTo>
                  <a:lnTo>
                    <a:pt x="127" y="131"/>
                  </a:lnTo>
                  <a:lnTo>
                    <a:pt x="169" y="116"/>
                  </a:lnTo>
                  <a:lnTo>
                    <a:pt x="217" y="102"/>
                  </a:lnTo>
                  <a:lnTo>
                    <a:pt x="270" y="86"/>
                  </a:lnTo>
                  <a:lnTo>
                    <a:pt x="325" y="70"/>
                  </a:lnTo>
                  <a:lnTo>
                    <a:pt x="385" y="55"/>
                  </a:lnTo>
                  <a:lnTo>
                    <a:pt x="449" y="42"/>
                  </a:lnTo>
                  <a:lnTo>
                    <a:pt x="515" y="29"/>
                  </a:lnTo>
                  <a:lnTo>
                    <a:pt x="583" y="17"/>
                  </a:lnTo>
                  <a:lnTo>
                    <a:pt x="653" y="8"/>
                  </a:lnTo>
                  <a:lnTo>
                    <a:pt x="726" y="2"/>
                  </a:lnTo>
                  <a:lnTo>
                    <a:pt x="801" y="0"/>
                  </a:lnTo>
                  <a:lnTo>
                    <a:pt x="875" y="0"/>
                  </a:lnTo>
                  <a:lnTo>
                    <a:pt x="949" y="4"/>
                  </a:lnTo>
                  <a:lnTo>
                    <a:pt x="1024" y="11"/>
                  </a:lnTo>
                  <a:lnTo>
                    <a:pt x="1098" y="24"/>
                  </a:lnTo>
                  <a:lnTo>
                    <a:pt x="1173" y="43"/>
                  </a:lnTo>
                  <a:lnTo>
                    <a:pt x="1244" y="67"/>
                  </a:lnTo>
                  <a:lnTo>
                    <a:pt x="1314" y="96"/>
                  </a:lnTo>
                  <a:lnTo>
                    <a:pt x="1383" y="131"/>
                  </a:lnTo>
                </a:path>
              </a:pathLst>
            </a:custGeom>
            <a:gradFill rotWithShape="1">
              <a:gsLst>
                <a:gs pos="0">
                  <a:srgbClr val="00B1F0"/>
                </a:gs>
                <a:gs pos="100000">
                  <a:srgbClr val="00B1F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49" name="Freeform 25"/>
            <p:cNvSpPr>
              <a:spLocks/>
            </p:cNvSpPr>
            <p:nvPr/>
          </p:nvSpPr>
          <p:spPr bwMode="gray">
            <a:xfrm>
              <a:off x="2420" y="-22"/>
              <a:ext cx="992" cy="1875"/>
            </a:xfrm>
            <a:custGeom>
              <a:avLst/>
              <a:gdLst/>
              <a:ahLst/>
              <a:cxnLst>
                <a:cxn ang="0">
                  <a:pos x="1467" y="1246"/>
                </a:cxn>
                <a:cxn ang="0">
                  <a:pos x="1444" y="1390"/>
                </a:cxn>
                <a:cxn ang="0">
                  <a:pos x="1400" y="1529"/>
                </a:cxn>
                <a:cxn ang="0">
                  <a:pos x="1339" y="1662"/>
                </a:cxn>
                <a:cxn ang="0">
                  <a:pos x="1267" y="1784"/>
                </a:cxn>
                <a:cxn ang="0">
                  <a:pos x="1187" y="1898"/>
                </a:cxn>
                <a:cxn ang="0">
                  <a:pos x="1102" y="2002"/>
                </a:cxn>
                <a:cxn ang="0">
                  <a:pos x="1019" y="2094"/>
                </a:cxn>
                <a:cxn ang="0">
                  <a:pos x="939" y="2174"/>
                </a:cxn>
                <a:cxn ang="0">
                  <a:pos x="866" y="2239"/>
                </a:cxn>
                <a:cxn ang="0">
                  <a:pos x="806" y="2290"/>
                </a:cxn>
                <a:cxn ang="0">
                  <a:pos x="763" y="2325"/>
                </a:cxn>
                <a:cxn ang="0">
                  <a:pos x="739" y="2343"/>
                </a:cxn>
                <a:cxn ang="0">
                  <a:pos x="732" y="2343"/>
                </a:cxn>
                <a:cxn ang="0">
                  <a:pos x="709" y="2325"/>
                </a:cxn>
                <a:cxn ang="0">
                  <a:pos x="665" y="2290"/>
                </a:cxn>
                <a:cxn ang="0">
                  <a:pos x="604" y="2239"/>
                </a:cxn>
                <a:cxn ang="0">
                  <a:pos x="532" y="2174"/>
                </a:cxn>
                <a:cxn ang="0">
                  <a:pos x="452" y="2094"/>
                </a:cxn>
                <a:cxn ang="0">
                  <a:pos x="367" y="2002"/>
                </a:cxn>
                <a:cxn ang="0">
                  <a:pos x="284" y="1898"/>
                </a:cxn>
                <a:cxn ang="0">
                  <a:pos x="204" y="1784"/>
                </a:cxn>
                <a:cxn ang="0">
                  <a:pos x="131" y="1662"/>
                </a:cxn>
                <a:cxn ang="0">
                  <a:pos x="71" y="1529"/>
                </a:cxn>
                <a:cxn ang="0">
                  <a:pos x="27" y="1390"/>
                </a:cxn>
                <a:cxn ang="0">
                  <a:pos x="4" y="1246"/>
                </a:cxn>
                <a:cxn ang="0">
                  <a:pos x="4" y="1098"/>
                </a:cxn>
                <a:cxn ang="0">
                  <a:pos x="27" y="954"/>
                </a:cxn>
                <a:cxn ang="0">
                  <a:pos x="71" y="815"/>
                </a:cxn>
                <a:cxn ang="0">
                  <a:pos x="131" y="684"/>
                </a:cxn>
                <a:cxn ang="0">
                  <a:pos x="204" y="560"/>
                </a:cxn>
                <a:cxn ang="0">
                  <a:pos x="284" y="446"/>
                </a:cxn>
                <a:cxn ang="0">
                  <a:pos x="367" y="343"/>
                </a:cxn>
                <a:cxn ang="0">
                  <a:pos x="452" y="251"/>
                </a:cxn>
                <a:cxn ang="0">
                  <a:pos x="532" y="170"/>
                </a:cxn>
                <a:cxn ang="0">
                  <a:pos x="604" y="105"/>
                </a:cxn>
                <a:cxn ang="0">
                  <a:pos x="665" y="55"/>
                </a:cxn>
                <a:cxn ang="0">
                  <a:pos x="709" y="19"/>
                </a:cxn>
                <a:cxn ang="0">
                  <a:pos x="732" y="1"/>
                </a:cxn>
                <a:cxn ang="0">
                  <a:pos x="739" y="1"/>
                </a:cxn>
                <a:cxn ang="0">
                  <a:pos x="763" y="19"/>
                </a:cxn>
                <a:cxn ang="0">
                  <a:pos x="806" y="55"/>
                </a:cxn>
                <a:cxn ang="0">
                  <a:pos x="866" y="105"/>
                </a:cxn>
                <a:cxn ang="0">
                  <a:pos x="939" y="170"/>
                </a:cxn>
                <a:cxn ang="0">
                  <a:pos x="1019" y="251"/>
                </a:cxn>
                <a:cxn ang="0">
                  <a:pos x="1102" y="343"/>
                </a:cxn>
                <a:cxn ang="0">
                  <a:pos x="1187" y="446"/>
                </a:cxn>
                <a:cxn ang="0">
                  <a:pos x="1267" y="560"/>
                </a:cxn>
                <a:cxn ang="0">
                  <a:pos x="1339" y="684"/>
                </a:cxn>
                <a:cxn ang="0">
                  <a:pos x="1400" y="815"/>
                </a:cxn>
                <a:cxn ang="0">
                  <a:pos x="1444" y="954"/>
                </a:cxn>
                <a:cxn ang="0">
                  <a:pos x="1467" y="1098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4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4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39"/>
                  </a:lnTo>
                  <a:lnTo>
                    <a:pt x="835" y="2266"/>
                  </a:lnTo>
                  <a:lnTo>
                    <a:pt x="806" y="2290"/>
                  </a:lnTo>
                  <a:lnTo>
                    <a:pt x="783" y="2309"/>
                  </a:lnTo>
                  <a:lnTo>
                    <a:pt x="763" y="2325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5"/>
                  </a:lnTo>
                  <a:lnTo>
                    <a:pt x="688" y="2309"/>
                  </a:lnTo>
                  <a:lnTo>
                    <a:pt x="665" y="2290"/>
                  </a:lnTo>
                  <a:lnTo>
                    <a:pt x="636" y="2266"/>
                  </a:lnTo>
                  <a:lnTo>
                    <a:pt x="604" y="2239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4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4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8"/>
                  </a:lnTo>
                  <a:lnTo>
                    <a:pt x="13" y="1025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5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4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0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0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4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5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5"/>
                  </a:lnTo>
                  <a:lnTo>
                    <a:pt x="1467" y="1098"/>
                  </a:lnTo>
                  <a:lnTo>
                    <a:pt x="1470" y="1173"/>
                  </a:lnTo>
                </a:path>
              </a:pathLst>
            </a:custGeom>
            <a:gradFill rotWithShape="1">
              <a:gsLst>
                <a:gs pos="0">
                  <a:srgbClr val="53B749"/>
                </a:gs>
                <a:gs pos="100000">
                  <a:srgbClr val="53B74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52" name="Freeform 28"/>
            <p:cNvSpPr>
              <a:spLocks/>
            </p:cNvSpPr>
            <p:nvPr/>
          </p:nvSpPr>
          <p:spPr bwMode="gray">
            <a:xfrm rot="20760356">
              <a:off x="748" y="2468"/>
              <a:ext cx="1915" cy="922"/>
            </a:xfrm>
            <a:custGeom>
              <a:avLst/>
              <a:gdLst/>
              <a:ahLst/>
              <a:cxnLst>
                <a:cxn ang="0">
                  <a:pos x="717" y="96"/>
                </a:cxn>
                <a:cxn ang="0">
                  <a:pos x="860" y="43"/>
                </a:cxn>
                <a:cxn ang="0">
                  <a:pos x="1008" y="11"/>
                </a:cxn>
                <a:cxn ang="0">
                  <a:pos x="1157" y="0"/>
                </a:cxn>
                <a:cxn ang="0">
                  <a:pos x="1306" y="3"/>
                </a:cxn>
                <a:cxn ang="0">
                  <a:pos x="1449" y="17"/>
                </a:cxn>
                <a:cxn ang="0">
                  <a:pos x="1583" y="42"/>
                </a:cxn>
                <a:cxn ang="0">
                  <a:pos x="1707" y="70"/>
                </a:cxn>
                <a:cxn ang="0">
                  <a:pos x="1815" y="102"/>
                </a:cxn>
                <a:cxn ang="0">
                  <a:pos x="1905" y="131"/>
                </a:cxn>
                <a:cxn ang="0">
                  <a:pos x="1972" y="157"/>
                </a:cxn>
                <a:cxn ang="0">
                  <a:pos x="2016" y="175"/>
                </a:cxn>
                <a:cxn ang="0">
                  <a:pos x="2032" y="182"/>
                </a:cxn>
                <a:cxn ang="0">
                  <a:pos x="2029" y="200"/>
                </a:cxn>
                <a:cxn ang="0">
                  <a:pos x="2022" y="249"/>
                </a:cxn>
                <a:cxn ang="0">
                  <a:pos x="2009" y="326"/>
                </a:cxn>
                <a:cxn ang="0">
                  <a:pos x="1989" y="427"/>
                </a:cxn>
                <a:cxn ang="0">
                  <a:pos x="1958" y="542"/>
                </a:cxn>
                <a:cxn ang="0">
                  <a:pos x="1919" y="672"/>
                </a:cxn>
                <a:cxn ang="0">
                  <a:pos x="1866" y="806"/>
                </a:cxn>
                <a:cxn ang="0">
                  <a:pos x="1802" y="944"/>
                </a:cxn>
                <a:cxn ang="0">
                  <a:pos x="1722" y="1076"/>
                </a:cxn>
                <a:cxn ang="0">
                  <a:pos x="1627" y="1202"/>
                </a:cxn>
                <a:cxn ang="0">
                  <a:pos x="1514" y="1313"/>
                </a:cxn>
                <a:cxn ang="0">
                  <a:pos x="1383" y="1405"/>
                </a:cxn>
                <a:cxn ang="0">
                  <a:pos x="1245" y="1469"/>
                </a:cxn>
                <a:cxn ang="0">
                  <a:pos x="1099" y="1511"/>
                </a:cxn>
                <a:cxn ang="0">
                  <a:pos x="950" y="1532"/>
                </a:cxn>
                <a:cxn ang="0">
                  <a:pos x="801" y="1536"/>
                </a:cxn>
                <a:cxn ang="0">
                  <a:pos x="654" y="1527"/>
                </a:cxn>
                <a:cxn ang="0">
                  <a:pos x="515" y="1507"/>
                </a:cxn>
                <a:cxn ang="0">
                  <a:pos x="385" y="1481"/>
                </a:cxn>
                <a:cxn ang="0">
                  <a:pos x="270" y="1450"/>
                </a:cxn>
                <a:cxn ang="0">
                  <a:pos x="170" y="1419"/>
                </a:cxn>
                <a:cxn ang="0">
                  <a:pos x="91" y="1390"/>
                </a:cxn>
                <a:cxn ang="0">
                  <a:pos x="34" y="1368"/>
                </a:cxn>
                <a:cxn ang="0">
                  <a:pos x="5" y="1357"/>
                </a:cxn>
                <a:cxn ang="0">
                  <a:pos x="0" y="1349"/>
                </a:cxn>
                <a:cxn ang="0">
                  <a:pos x="5" y="1316"/>
                </a:cxn>
                <a:cxn ang="0">
                  <a:pos x="15" y="1250"/>
                </a:cxn>
                <a:cxn ang="0">
                  <a:pos x="33" y="1161"/>
                </a:cxn>
                <a:cxn ang="0">
                  <a:pos x="57" y="1053"/>
                </a:cxn>
                <a:cxn ang="0">
                  <a:pos x="92" y="929"/>
                </a:cxn>
                <a:cxn ang="0">
                  <a:pos x="139" y="798"/>
                </a:cxn>
                <a:cxn ang="0">
                  <a:pos x="197" y="661"/>
                </a:cxn>
                <a:cxn ang="0">
                  <a:pos x="269" y="525"/>
                </a:cxn>
                <a:cxn ang="0">
                  <a:pos x="356" y="395"/>
                </a:cxn>
                <a:cxn ang="0">
                  <a:pos x="460" y="277"/>
                </a:cxn>
                <a:cxn ang="0">
                  <a:pos x="581" y="175"/>
                </a:cxn>
              </a:cxnLst>
              <a:rect l="0" t="0" r="r" b="b"/>
              <a:pathLst>
                <a:path w="2032" h="1536">
                  <a:moveTo>
                    <a:pt x="648" y="131"/>
                  </a:moveTo>
                  <a:lnTo>
                    <a:pt x="717" y="96"/>
                  </a:lnTo>
                  <a:lnTo>
                    <a:pt x="788" y="67"/>
                  </a:lnTo>
                  <a:lnTo>
                    <a:pt x="860" y="43"/>
                  </a:lnTo>
                  <a:lnTo>
                    <a:pt x="934" y="24"/>
                  </a:lnTo>
                  <a:lnTo>
                    <a:pt x="1008" y="11"/>
                  </a:lnTo>
                  <a:lnTo>
                    <a:pt x="1083" y="4"/>
                  </a:lnTo>
                  <a:lnTo>
                    <a:pt x="1157" y="0"/>
                  </a:lnTo>
                  <a:lnTo>
                    <a:pt x="1232" y="0"/>
                  </a:lnTo>
                  <a:lnTo>
                    <a:pt x="1306" y="3"/>
                  </a:lnTo>
                  <a:lnTo>
                    <a:pt x="1377" y="8"/>
                  </a:lnTo>
                  <a:lnTo>
                    <a:pt x="1449" y="17"/>
                  </a:lnTo>
                  <a:lnTo>
                    <a:pt x="1517" y="29"/>
                  </a:lnTo>
                  <a:lnTo>
                    <a:pt x="1583" y="42"/>
                  </a:lnTo>
                  <a:lnTo>
                    <a:pt x="1647" y="55"/>
                  </a:lnTo>
                  <a:lnTo>
                    <a:pt x="1707" y="70"/>
                  </a:lnTo>
                  <a:lnTo>
                    <a:pt x="1762" y="86"/>
                  </a:lnTo>
                  <a:lnTo>
                    <a:pt x="1815" y="102"/>
                  </a:lnTo>
                  <a:lnTo>
                    <a:pt x="1862" y="116"/>
                  </a:lnTo>
                  <a:lnTo>
                    <a:pt x="1905" y="131"/>
                  </a:lnTo>
                  <a:lnTo>
                    <a:pt x="1942" y="146"/>
                  </a:lnTo>
                  <a:lnTo>
                    <a:pt x="1972" y="157"/>
                  </a:lnTo>
                  <a:lnTo>
                    <a:pt x="1999" y="167"/>
                  </a:lnTo>
                  <a:lnTo>
                    <a:pt x="2016" y="175"/>
                  </a:lnTo>
                  <a:lnTo>
                    <a:pt x="2028" y="179"/>
                  </a:lnTo>
                  <a:lnTo>
                    <a:pt x="2032" y="182"/>
                  </a:lnTo>
                  <a:lnTo>
                    <a:pt x="2031" y="186"/>
                  </a:lnTo>
                  <a:lnTo>
                    <a:pt x="2029" y="200"/>
                  </a:lnTo>
                  <a:lnTo>
                    <a:pt x="2026" y="220"/>
                  </a:lnTo>
                  <a:lnTo>
                    <a:pt x="2022" y="249"/>
                  </a:lnTo>
                  <a:lnTo>
                    <a:pt x="2018" y="286"/>
                  </a:lnTo>
                  <a:lnTo>
                    <a:pt x="2009" y="326"/>
                  </a:lnTo>
                  <a:lnTo>
                    <a:pt x="2000" y="375"/>
                  </a:lnTo>
                  <a:lnTo>
                    <a:pt x="1989" y="427"/>
                  </a:lnTo>
                  <a:lnTo>
                    <a:pt x="1975" y="483"/>
                  </a:lnTo>
                  <a:lnTo>
                    <a:pt x="1958" y="542"/>
                  </a:lnTo>
                  <a:lnTo>
                    <a:pt x="1940" y="607"/>
                  </a:lnTo>
                  <a:lnTo>
                    <a:pt x="1919" y="672"/>
                  </a:lnTo>
                  <a:lnTo>
                    <a:pt x="1894" y="738"/>
                  </a:lnTo>
                  <a:lnTo>
                    <a:pt x="1866" y="806"/>
                  </a:lnTo>
                  <a:lnTo>
                    <a:pt x="1835" y="875"/>
                  </a:lnTo>
                  <a:lnTo>
                    <a:pt x="1802" y="944"/>
                  </a:lnTo>
                  <a:lnTo>
                    <a:pt x="1764" y="1011"/>
                  </a:lnTo>
                  <a:lnTo>
                    <a:pt x="1722" y="1076"/>
                  </a:lnTo>
                  <a:lnTo>
                    <a:pt x="1676" y="1141"/>
                  </a:lnTo>
                  <a:lnTo>
                    <a:pt x="1627" y="1202"/>
                  </a:lnTo>
                  <a:lnTo>
                    <a:pt x="1573" y="1259"/>
                  </a:lnTo>
                  <a:lnTo>
                    <a:pt x="1514" y="1313"/>
                  </a:lnTo>
                  <a:lnTo>
                    <a:pt x="1452" y="1361"/>
                  </a:lnTo>
                  <a:lnTo>
                    <a:pt x="1383" y="1405"/>
                  </a:lnTo>
                  <a:lnTo>
                    <a:pt x="1315" y="1440"/>
                  </a:lnTo>
                  <a:lnTo>
                    <a:pt x="1245" y="1469"/>
                  </a:lnTo>
                  <a:lnTo>
                    <a:pt x="1173" y="1494"/>
                  </a:lnTo>
                  <a:lnTo>
                    <a:pt x="1099" y="1511"/>
                  </a:lnTo>
                  <a:lnTo>
                    <a:pt x="1024" y="1524"/>
                  </a:lnTo>
                  <a:lnTo>
                    <a:pt x="950" y="1532"/>
                  </a:lnTo>
                  <a:lnTo>
                    <a:pt x="876" y="1536"/>
                  </a:lnTo>
                  <a:lnTo>
                    <a:pt x="801" y="1536"/>
                  </a:lnTo>
                  <a:lnTo>
                    <a:pt x="727" y="1533"/>
                  </a:lnTo>
                  <a:lnTo>
                    <a:pt x="654" y="1527"/>
                  </a:lnTo>
                  <a:lnTo>
                    <a:pt x="584" y="1518"/>
                  </a:lnTo>
                  <a:lnTo>
                    <a:pt x="515" y="1507"/>
                  </a:lnTo>
                  <a:lnTo>
                    <a:pt x="450" y="1495"/>
                  </a:lnTo>
                  <a:lnTo>
                    <a:pt x="385" y="1481"/>
                  </a:lnTo>
                  <a:lnTo>
                    <a:pt x="326" y="1466"/>
                  </a:lnTo>
                  <a:lnTo>
                    <a:pt x="270" y="1450"/>
                  </a:lnTo>
                  <a:lnTo>
                    <a:pt x="218" y="1434"/>
                  </a:lnTo>
                  <a:lnTo>
                    <a:pt x="170" y="1419"/>
                  </a:lnTo>
                  <a:lnTo>
                    <a:pt x="127" y="1405"/>
                  </a:lnTo>
                  <a:lnTo>
                    <a:pt x="91" y="1390"/>
                  </a:lnTo>
                  <a:lnTo>
                    <a:pt x="59" y="1378"/>
                  </a:lnTo>
                  <a:lnTo>
                    <a:pt x="34" y="1368"/>
                  </a:lnTo>
                  <a:lnTo>
                    <a:pt x="16" y="1361"/>
                  </a:lnTo>
                  <a:lnTo>
                    <a:pt x="5" y="1357"/>
                  </a:lnTo>
                  <a:lnTo>
                    <a:pt x="0" y="1355"/>
                  </a:lnTo>
                  <a:lnTo>
                    <a:pt x="0" y="1349"/>
                  </a:lnTo>
                  <a:lnTo>
                    <a:pt x="3" y="1336"/>
                  </a:lnTo>
                  <a:lnTo>
                    <a:pt x="5" y="1316"/>
                  </a:lnTo>
                  <a:lnTo>
                    <a:pt x="9" y="1287"/>
                  </a:lnTo>
                  <a:lnTo>
                    <a:pt x="15" y="1250"/>
                  </a:lnTo>
                  <a:lnTo>
                    <a:pt x="22" y="1209"/>
                  </a:lnTo>
                  <a:lnTo>
                    <a:pt x="33" y="1161"/>
                  </a:lnTo>
                  <a:lnTo>
                    <a:pt x="44" y="1109"/>
                  </a:lnTo>
                  <a:lnTo>
                    <a:pt x="57" y="1053"/>
                  </a:lnTo>
                  <a:lnTo>
                    <a:pt x="73" y="993"/>
                  </a:lnTo>
                  <a:lnTo>
                    <a:pt x="92" y="929"/>
                  </a:lnTo>
                  <a:lnTo>
                    <a:pt x="114" y="865"/>
                  </a:lnTo>
                  <a:lnTo>
                    <a:pt x="139" y="798"/>
                  </a:lnTo>
                  <a:lnTo>
                    <a:pt x="167" y="729"/>
                  </a:lnTo>
                  <a:lnTo>
                    <a:pt x="197" y="661"/>
                  </a:lnTo>
                  <a:lnTo>
                    <a:pt x="231" y="592"/>
                  </a:lnTo>
                  <a:lnTo>
                    <a:pt x="269" y="525"/>
                  </a:lnTo>
                  <a:lnTo>
                    <a:pt x="311" y="459"/>
                  </a:lnTo>
                  <a:lnTo>
                    <a:pt x="356" y="395"/>
                  </a:lnTo>
                  <a:lnTo>
                    <a:pt x="406" y="334"/>
                  </a:lnTo>
                  <a:lnTo>
                    <a:pt x="460" y="277"/>
                  </a:lnTo>
                  <a:lnTo>
                    <a:pt x="518" y="223"/>
                  </a:lnTo>
                  <a:lnTo>
                    <a:pt x="581" y="175"/>
                  </a:lnTo>
                  <a:lnTo>
                    <a:pt x="648" y="131"/>
                  </a:lnTo>
                </a:path>
              </a:pathLst>
            </a:custGeom>
            <a:gradFill rotWithShape="1">
              <a:gsLst>
                <a:gs pos="0">
                  <a:srgbClr val="BC61CB"/>
                </a:gs>
                <a:gs pos="100000">
                  <a:srgbClr val="BC61CB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48" name="Freeform 24"/>
            <p:cNvSpPr>
              <a:spLocks/>
            </p:cNvSpPr>
            <p:nvPr/>
          </p:nvSpPr>
          <p:spPr bwMode="gray">
            <a:xfrm>
              <a:off x="2332" y="2408"/>
              <a:ext cx="960" cy="1710"/>
            </a:xfrm>
            <a:custGeom>
              <a:avLst/>
              <a:gdLst/>
              <a:ahLst/>
              <a:cxnLst>
                <a:cxn ang="0">
                  <a:pos x="1467" y="1246"/>
                </a:cxn>
                <a:cxn ang="0">
                  <a:pos x="1444" y="1390"/>
                </a:cxn>
                <a:cxn ang="0">
                  <a:pos x="1400" y="1529"/>
                </a:cxn>
                <a:cxn ang="0">
                  <a:pos x="1339" y="1662"/>
                </a:cxn>
                <a:cxn ang="0">
                  <a:pos x="1267" y="1784"/>
                </a:cxn>
                <a:cxn ang="0">
                  <a:pos x="1187" y="1898"/>
                </a:cxn>
                <a:cxn ang="0">
                  <a:pos x="1102" y="2002"/>
                </a:cxn>
                <a:cxn ang="0">
                  <a:pos x="1019" y="2094"/>
                </a:cxn>
                <a:cxn ang="0">
                  <a:pos x="939" y="2174"/>
                </a:cxn>
                <a:cxn ang="0">
                  <a:pos x="866" y="2240"/>
                </a:cxn>
                <a:cxn ang="0">
                  <a:pos x="806" y="2291"/>
                </a:cxn>
                <a:cxn ang="0">
                  <a:pos x="763" y="2326"/>
                </a:cxn>
                <a:cxn ang="0">
                  <a:pos x="739" y="2343"/>
                </a:cxn>
                <a:cxn ang="0">
                  <a:pos x="732" y="2343"/>
                </a:cxn>
                <a:cxn ang="0">
                  <a:pos x="709" y="2326"/>
                </a:cxn>
                <a:cxn ang="0">
                  <a:pos x="665" y="2291"/>
                </a:cxn>
                <a:cxn ang="0">
                  <a:pos x="604" y="2240"/>
                </a:cxn>
                <a:cxn ang="0">
                  <a:pos x="532" y="2174"/>
                </a:cxn>
                <a:cxn ang="0">
                  <a:pos x="452" y="2094"/>
                </a:cxn>
                <a:cxn ang="0">
                  <a:pos x="367" y="2002"/>
                </a:cxn>
                <a:cxn ang="0">
                  <a:pos x="284" y="1898"/>
                </a:cxn>
                <a:cxn ang="0">
                  <a:pos x="204" y="1784"/>
                </a:cxn>
                <a:cxn ang="0">
                  <a:pos x="131" y="1662"/>
                </a:cxn>
                <a:cxn ang="0">
                  <a:pos x="71" y="1529"/>
                </a:cxn>
                <a:cxn ang="0">
                  <a:pos x="27" y="1390"/>
                </a:cxn>
                <a:cxn ang="0">
                  <a:pos x="4" y="1246"/>
                </a:cxn>
                <a:cxn ang="0">
                  <a:pos x="4" y="1099"/>
                </a:cxn>
                <a:cxn ang="0">
                  <a:pos x="27" y="954"/>
                </a:cxn>
                <a:cxn ang="0">
                  <a:pos x="71" y="816"/>
                </a:cxn>
                <a:cxn ang="0">
                  <a:pos x="131" y="684"/>
                </a:cxn>
                <a:cxn ang="0">
                  <a:pos x="204" y="560"/>
                </a:cxn>
                <a:cxn ang="0">
                  <a:pos x="284" y="446"/>
                </a:cxn>
                <a:cxn ang="0">
                  <a:pos x="367" y="343"/>
                </a:cxn>
                <a:cxn ang="0">
                  <a:pos x="452" y="251"/>
                </a:cxn>
                <a:cxn ang="0">
                  <a:pos x="532" y="171"/>
                </a:cxn>
                <a:cxn ang="0">
                  <a:pos x="604" y="105"/>
                </a:cxn>
                <a:cxn ang="0">
                  <a:pos x="665" y="55"/>
                </a:cxn>
                <a:cxn ang="0">
                  <a:pos x="709" y="19"/>
                </a:cxn>
                <a:cxn ang="0">
                  <a:pos x="732" y="1"/>
                </a:cxn>
                <a:cxn ang="0">
                  <a:pos x="739" y="1"/>
                </a:cxn>
                <a:cxn ang="0">
                  <a:pos x="763" y="19"/>
                </a:cxn>
                <a:cxn ang="0">
                  <a:pos x="806" y="55"/>
                </a:cxn>
                <a:cxn ang="0">
                  <a:pos x="866" y="105"/>
                </a:cxn>
                <a:cxn ang="0">
                  <a:pos x="939" y="171"/>
                </a:cxn>
                <a:cxn ang="0">
                  <a:pos x="1019" y="251"/>
                </a:cxn>
                <a:cxn ang="0">
                  <a:pos x="1102" y="343"/>
                </a:cxn>
                <a:cxn ang="0">
                  <a:pos x="1187" y="446"/>
                </a:cxn>
                <a:cxn ang="0">
                  <a:pos x="1267" y="560"/>
                </a:cxn>
                <a:cxn ang="0">
                  <a:pos x="1339" y="684"/>
                </a:cxn>
                <a:cxn ang="0">
                  <a:pos x="1400" y="816"/>
                </a:cxn>
                <a:cxn ang="0">
                  <a:pos x="1444" y="954"/>
                </a:cxn>
                <a:cxn ang="0">
                  <a:pos x="1467" y="1099"/>
                </a:cxn>
              </a:cxnLst>
              <a:rect l="0" t="0" r="r" b="b"/>
              <a:pathLst>
                <a:path w="1470" h="2346">
                  <a:moveTo>
                    <a:pt x="1470" y="1173"/>
                  </a:moveTo>
                  <a:lnTo>
                    <a:pt x="1467" y="1246"/>
                  </a:lnTo>
                  <a:lnTo>
                    <a:pt x="1458" y="1319"/>
                  </a:lnTo>
                  <a:lnTo>
                    <a:pt x="1444" y="1390"/>
                  </a:lnTo>
                  <a:lnTo>
                    <a:pt x="1423" y="1462"/>
                  </a:lnTo>
                  <a:lnTo>
                    <a:pt x="1400" y="1529"/>
                  </a:lnTo>
                  <a:lnTo>
                    <a:pt x="1371" y="1596"/>
                  </a:lnTo>
                  <a:lnTo>
                    <a:pt x="1339" y="1662"/>
                  </a:lnTo>
                  <a:lnTo>
                    <a:pt x="1305" y="1725"/>
                  </a:lnTo>
                  <a:lnTo>
                    <a:pt x="1267" y="1784"/>
                  </a:lnTo>
                  <a:lnTo>
                    <a:pt x="1228" y="1843"/>
                  </a:lnTo>
                  <a:lnTo>
                    <a:pt x="1187" y="1898"/>
                  </a:lnTo>
                  <a:lnTo>
                    <a:pt x="1145" y="1952"/>
                  </a:lnTo>
                  <a:lnTo>
                    <a:pt x="1102" y="2002"/>
                  </a:lnTo>
                  <a:lnTo>
                    <a:pt x="1060" y="2050"/>
                  </a:lnTo>
                  <a:lnTo>
                    <a:pt x="1019" y="2094"/>
                  </a:lnTo>
                  <a:lnTo>
                    <a:pt x="978" y="2135"/>
                  </a:lnTo>
                  <a:lnTo>
                    <a:pt x="939" y="2174"/>
                  </a:lnTo>
                  <a:lnTo>
                    <a:pt x="901" y="2207"/>
                  </a:lnTo>
                  <a:lnTo>
                    <a:pt x="866" y="2240"/>
                  </a:lnTo>
                  <a:lnTo>
                    <a:pt x="835" y="2266"/>
                  </a:lnTo>
                  <a:lnTo>
                    <a:pt x="806" y="2291"/>
                  </a:lnTo>
                  <a:lnTo>
                    <a:pt x="783" y="2310"/>
                  </a:lnTo>
                  <a:lnTo>
                    <a:pt x="763" y="2326"/>
                  </a:lnTo>
                  <a:lnTo>
                    <a:pt x="748" y="2336"/>
                  </a:lnTo>
                  <a:lnTo>
                    <a:pt x="739" y="2343"/>
                  </a:lnTo>
                  <a:lnTo>
                    <a:pt x="735" y="2346"/>
                  </a:lnTo>
                  <a:lnTo>
                    <a:pt x="732" y="2343"/>
                  </a:lnTo>
                  <a:lnTo>
                    <a:pt x="723" y="2336"/>
                  </a:lnTo>
                  <a:lnTo>
                    <a:pt x="709" y="2326"/>
                  </a:lnTo>
                  <a:lnTo>
                    <a:pt x="688" y="2310"/>
                  </a:lnTo>
                  <a:lnTo>
                    <a:pt x="665" y="2291"/>
                  </a:lnTo>
                  <a:lnTo>
                    <a:pt x="636" y="2266"/>
                  </a:lnTo>
                  <a:lnTo>
                    <a:pt x="604" y="2240"/>
                  </a:lnTo>
                  <a:lnTo>
                    <a:pt x="570" y="2207"/>
                  </a:lnTo>
                  <a:lnTo>
                    <a:pt x="532" y="2174"/>
                  </a:lnTo>
                  <a:lnTo>
                    <a:pt x="493" y="2135"/>
                  </a:lnTo>
                  <a:lnTo>
                    <a:pt x="452" y="2094"/>
                  </a:lnTo>
                  <a:lnTo>
                    <a:pt x="410" y="2050"/>
                  </a:lnTo>
                  <a:lnTo>
                    <a:pt x="367" y="2002"/>
                  </a:lnTo>
                  <a:lnTo>
                    <a:pt x="325" y="1952"/>
                  </a:lnTo>
                  <a:lnTo>
                    <a:pt x="284" y="1898"/>
                  </a:lnTo>
                  <a:lnTo>
                    <a:pt x="243" y="1843"/>
                  </a:lnTo>
                  <a:lnTo>
                    <a:pt x="204" y="1784"/>
                  </a:lnTo>
                  <a:lnTo>
                    <a:pt x="166" y="1725"/>
                  </a:lnTo>
                  <a:lnTo>
                    <a:pt x="131" y="1662"/>
                  </a:lnTo>
                  <a:lnTo>
                    <a:pt x="100" y="1596"/>
                  </a:lnTo>
                  <a:lnTo>
                    <a:pt x="71" y="1529"/>
                  </a:lnTo>
                  <a:lnTo>
                    <a:pt x="48" y="1462"/>
                  </a:lnTo>
                  <a:lnTo>
                    <a:pt x="27" y="1390"/>
                  </a:lnTo>
                  <a:lnTo>
                    <a:pt x="13" y="1319"/>
                  </a:lnTo>
                  <a:lnTo>
                    <a:pt x="4" y="1246"/>
                  </a:lnTo>
                  <a:lnTo>
                    <a:pt x="0" y="1173"/>
                  </a:lnTo>
                  <a:lnTo>
                    <a:pt x="4" y="1099"/>
                  </a:lnTo>
                  <a:lnTo>
                    <a:pt x="13" y="1026"/>
                  </a:lnTo>
                  <a:lnTo>
                    <a:pt x="27" y="954"/>
                  </a:lnTo>
                  <a:lnTo>
                    <a:pt x="48" y="884"/>
                  </a:lnTo>
                  <a:lnTo>
                    <a:pt x="71" y="816"/>
                  </a:lnTo>
                  <a:lnTo>
                    <a:pt x="100" y="748"/>
                  </a:lnTo>
                  <a:lnTo>
                    <a:pt x="131" y="684"/>
                  </a:lnTo>
                  <a:lnTo>
                    <a:pt x="166" y="621"/>
                  </a:lnTo>
                  <a:lnTo>
                    <a:pt x="204" y="560"/>
                  </a:lnTo>
                  <a:lnTo>
                    <a:pt x="243" y="502"/>
                  </a:lnTo>
                  <a:lnTo>
                    <a:pt x="284" y="446"/>
                  </a:lnTo>
                  <a:lnTo>
                    <a:pt x="325" y="394"/>
                  </a:lnTo>
                  <a:lnTo>
                    <a:pt x="367" y="343"/>
                  </a:lnTo>
                  <a:lnTo>
                    <a:pt x="410" y="295"/>
                  </a:lnTo>
                  <a:lnTo>
                    <a:pt x="452" y="251"/>
                  </a:lnTo>
                  <a:lnTo>
                    <a:pt x="493" y="210"/>
                  </a:lnTo>
                  <a:lnTo>
                    <a:pt x="532" y="171"/>
                  </a:lnTo>
                  <a:lnTo>
                    <a:pt x="570" y="137"/>
                  </a:lnTo>
                  <a:lnTo>
                    <a:pt x="604" y="105"/>
                  </a:lnTo>
                  <a:lnTo>
                    <a:pt x="636" y="79"/>
                  </a:lnTo>
                  <a:lnTo>
                    <a:pt x="665" y="55"/>
                  </a:lnTo>
                  <a:lnTo>
                    <a:pt x="688" y="35"/>
                  </a:lnTo>
                  <a:lnTo>
                    <a:pt x="709" y="19"/>
                  </a:lnTo>
                  <a:lnTo>
                    <a:pt x="723" y="9"/>
                  </a:lnTo>
                  <a:lnTo>
                    <a:pt x="732" y="1"/>
                  </a:lnTo>
                  <a:lnTo>
                    <a:pt x="735" y="0"/>
                  </a:lnTo>
                  <a:lnTo>
                    <a:pt x="739" y="1"/>
                  </a:lnTo>
                  <a:lnTo>
                    <a:pt x="748" y="9"/>
                  </a:lnTo>
                  <a:lnTo>
                    <a:pt x="763" y="19"/>
                  </a:lnTo>
                  <a:lnTo>
                    <a:pt x="783" y="35"/>
                  </a:lnTo>
                  <a:lnTo>
                    <a:pt x="806" y="55"/>
                  </a:lnTo>
                  <a:lnTo>
                    <a:pt x="835" y="79"/>
                  </a:lnTo>
                  <a:lnTo>
                    <a:pt x="866" y="105"/>
                  </a:lnTo>
                  <a:lnTo>
                    <a:pt x="901" y="137"/>
                  </a:lnTo>
                  <a:lnTo>
                    <a:pt x="939" y="171"/>
                  </a:lnTo>
                  <a:lnTo>
                    <a:pt x="978" y="210"/>
                  </a:lnTo>
                  <a:lnTo>
                    <a:pt x="1019" y="251"/>
                  </a:lnTo>
                  <a:lnTo>
                    <a:pt x="1060" y="295"/>
                  </a:lnTo>
                  <a:lnTo>
                    <a:pt x="1102" y="343"/>
                  </a:lnTo>
                  <a:lnTo>
                    <a:pt x="1145" y="394"/>
                  </a:lnTo>
                  <a:lnTo>
                    <a:pt x="1187" y="446"/>
                  </a:lnTo>
                  <a:lnTo>
                    <a:pt x="1228" y="502"/>
                  </a:lnTo>
                  <a:lnTo>
                    <a:pt x="1267" y="560"/>
                  </a:lnTo>
                  <a:lnTo>
                    <a:pt x="1305" y="621"/>
                  </a:lnTo>
                  <a:lnTo>
                    <a:pt x="1339" y="684"/>
                  </a:lnTo>
                  <a:lnTo>
                    <a:pt x="1371" y="748"/>
                  </a:lnTo>
                  <a:lnTo>
                    <a:pt x="1400" y="816"/>
                  </a:lnTo>
                  <a:lnTo>
                    <a:pt x="1423" y="884"/>
                  </a:lnTo>
                  <a:lnTo>
                    <a:pt x="1444" y="954"/>
                  </a:lnTo>
                  <a:lnTo>
                    <a:pt x="1458" y="1026"/>
                  </a:lnTo>
                  <a:lnTo>
                    <a:pt x="1467" y="1099"/>
                  </a:lnTo>
                  <a:lnTo>
                    <a:pt x="1470" y="1173"/>
                  </a:lnTo>
                </a:path>
              </a:pathLst>
            </a:custGeom>
            <a:gradFill rotWithShape="1">
              <a:gsLst>
                <a:gs pos="0">
                  <a:srgbClr val="FF0066">
                    <a:gamma/>
                    <a:shade val="46275"/>
                    <a:invGamma/>
                  </a:srgbClr>
                </a:gs>
                <a:gs pos="100000">
                  <a:srgbClr val="FF0066"/>
                </a:gs>
              </a:gsLst>
              <a:lin ang="54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50" name="Freeform 26"/>
            <p:cNvSpPr>
              <a:spLocks/>
            </p:cNvSpPr>
            <p:nvPr/>
          </p:nvSpPr>
          <p:spPr bwMode="gray">
            <a:xfrm rot="828207">
              <a:off x="3048" y="2496"/>
              <a:ext cx="1680" cy="942"/>
            </a:xfrm>
            <a:custGeom>
              <a:avLst/>
              <a:gdLst/>
              <a:ahLst/>
              <a:cxnLst>
                <a:cxn ang="0">
                  <a:pos x="1451" y="175"/>
                </a:cxn>
                <a:cxn ang="0">
                  <a:pos x="1572" y="277"/>
                </a:cxn>
                <a:cxn ang="0">
                  <a:pos x="1676" y="395"/>
                </a:cxn>
                <a:cxn ang="0">
                  <a:pos x="1763" y="525"/>
                </a:cxn>
                <a:cxn ang="0">
                  <a:pos x="1835" y="661"/>
                </a:cxn>
                <a:cxn ang="0">
                  <a:pos x="1893" y="798"/>
                </a:cxn>
                <a:cxn ang="0">
                  <a:pos x="1940" y="929"/>
                </a:cxn>
                <a:cxn ang="0">
                  <a:pos x="1975" y="1053"/>
                </a:cxn>
                <a:cxn ang="0">
                  <a:pos x="2000" y="1161"/>
                </a:cxn>
                <a:cxn ang="0">
                  <a:pos x="2017" y="1250"/>
                </a:cxn>
                <a:cxn ang="0">
                  <a:pos x="2026" y="1316"/>
                </a:cxn>
                <a:cxn ang="0">
                  <a:pos x="2030" y="1349"/>
                </a:cxn>
                <a:cxn ang="0">
                  <a:pos x="2027" y="1357"/>
                </a:cxn>
                <a:cxn ang="0">
                  <a:pos x="1998" y="1368"/>
                </a:cxn>
                <a:cxn ang="0">
                  <a:pos x="1941" y="1390"/>
                </a:cxn>
                <a:cxn ang="0">
                  <a:pos x="1861" y="1419"/>
                </a:cxn>
                <a:cxn ang="0">
                  <a:pos x="1762" y="1450"/>
                </a:cxn>
                <a:cxn ang="0">
                  <a:pos x="1647" y="1481"/>
                </a:cxn>
                <a:cxn ang="0">
                  <a:pos x="1517" y="1507"/>
                </a:cxn>
                <a:cxn ang="0">
                  <a:pos x="1377" y="1527"/>
                </a:cxn>
                <a:cxn ang="0">
                  <a:pos x="1231" y="1536"/>
                </a:cxn>
                <a:cxn ang="0">
                  <a:pos x="1082" y="1532"/>
                </a:cxn>
                <a:cxn ang="0">
                  <a:pos x="933" y="1511"/>
                </a:cxn>
                <a:cxn ang="0">
                  <a:pos x="787" y="1469"/>
                </a:cxn>
                <a:cxn ang="0">
                  <a:pos x="647" y="1405"/>
                </a:cxn>
                <a:cxn ang="0">
                  <a:pos x="518" y="1313"/>
                </a:cxn>
                <a:cxn ang="0">
                  <a:pos x="405" y="1202"/>
                </a:cxn>
                <a:cxn ang="0">
                  <a:pos x="311" y="1076"/>
                </a:cxn>
                <a:cxn ang="0">
                  <a:pos x="230" y="944"/>
                </a:cxn>
                <a:cxn ang="0">
                  <a:pos x="166" y="806"/>
                </a:cxn>
                <a:cxn ang="0">
                  <a:pos x="114" y="672"/>
                </a:cxn>
                <a:cxn ang="0">
                  <a:pos x="73" y="542"/>
                </a:cxn>
                <a:cxn ang="0">
                  <a:pos x="44" y="427"/>
                </a:cxn>
                <a:cxn ang="0">
                  <a:pos x="22" y="326"/>
                </a:cxn>
                <a:cxn ang="0">
                  <a:pos x="9" y="249"/>
                </a:cxn>
                <a:cxn ang="0">
                  <a:pos x="3" y="200"/>
                </a:cxn>
                <a:cxn ang="0">
                  <a:pos x="0" y="182"/>
                </a:cxn>
                <a:cxn ang="0">
                  <a:pos x="16" y="175"/>
                </a:cxn>
                <a:cxn ang="0">
                  <a:pos x="58" y="157"/>
                </a:cxn>
                <a:cxn ang="0">
                  <a:pos x="127" y="131"/>
                </a:cxn>
                <a:cxn ang="0">
                  <a:pos x="217" y="102"/>
                </a:cxn>
                <a:cxn ang="0">
                  <a:pos x="325" y="70"/>
                </a:cxn>
                <a:cxn ang="0">
                  <a:pos x="449" y="42"/>
                </a:cxn>
                <a:cxn ang="0">
                  <a:pos x="583" y="17"/>
                </a:cxn>
                <a:cxn ang="0">
                  <a:pos x="726" y="3"/>
                </a:cxn>
                <a:cxn ang="0">
                  <a:pos x="875" y="0"/>
                </a:cxn>
                <a:cxn ang="0">
                  <a:pos x="1024" y="11"/>
                </a:cxn>
                <a:cxn ang="0">
                  <a:pos x="1173" y="43"/>
                </a:cxn>
                <a:cxn ang="0">
                  <a:pos x="1314" y="96"/>
                </a:cxn>
              </a:cxnLst>
              <a:rect l="0" t="0" r="r" b="b"/>
              <a:pathLst>
                <a:path w="2032" h="1536">
                  <a:moveTo>
                    <a:pt x="1383" y="131"/>
                  </a:moveTo>
                  <a:lnTo>
                    <a:pt x="1451" y="175"/>
                  </a:lnTo>
                  <a:lnTo>
                    <a:pt x="1514" y="223"/>
                  </a:lnTo>
                  <a:lnTo>
                    <a:pt x="1572" y="277"/>
                  </a:lnTo>
                  <a:lnTo>
                    <a:pt x="1626" y="334"/>
                  </a:lnTo>
                  <a:lnTo>
                    <a:pt x="1676" y="395"/>
                  </a:lnTo>
                  <a:lnTo>
                    <a:pt x="1721" y="459"/>
                  </a:lnTo>
                  <a:lnTo>
                    <a:pt x="1763" y="525"/>
                  </a:lnTo>
                  <a:lnTo>
                    <a:pt x="1801" y="592"/>
                  </a:lnTo>
                  <a:lnTo>
                    <a:pt x="1835" y="661"/>
                  </a:lnTo>
                  <a:lnTo>
                    <a:pt x="1865" y="729"/>
                  </a:lnTo>
                  <a:lnTo>
                    <a:pt x="1893" y="798"/>
                  </a:lnTo>
                  <a:lnTo>
                    <a:pt x="1918" y="865"/>
                  </a:lnTo>
                  <a:lnTo>
                    <a:pt x="1940" y="929"/>
                  </a:lnTo>
                  <a:lnTo>
                    <a:pt x="1957" y="993"/>
                  </a:lnTo>
                  <a:lnTo>
                    <a:pt x="1975" y="1053"/>
                  </a:lnTo>
                  <a:lnTo>
                    <a:pt x="1988" y="1109"/>
                  </a:lnTo>
                  <a:lnTo>
                    <a:pt x="2000" y="1161"/>
                  </a:lnTo>
                  <a:lnTo>
                    <a:pt x="2008" y="1209"/>
                  </a:lnTo>
                  <a:lnTo>
                    <a:pt x="2017" y="1250"/>
                  </a:lnTo>
                  <a:lnTo>
                    <a:pt x="2021" y="1287"/>
                  </a:lnTo>
                  <a:lnTo>
                    <a:pt x="2026" y="1316"/>
                  </a:lnTo>
                  <a:lnTo>
                    <a:pt x="2029" y="1336"/>
                  </a:lnTo>
                  <a:lnTo>
                    <a:pt x="2030" y="1349"/>
                  </a:lnTo>
                  <a:lnTo>
                    <a:pt x="2032" y="1355"/>
                  </a:lnTo>
                  <a:lnTo>
                    <a:pt x="2027" y="1357"/>
                  </a:lnTo>
                  <a:lnTo>
                    <a:pt x="2016" y="1361"/>
                  </a:lnTo>
                  <a:lnTo>
                    <a:pt x="1998" y="1368"/>
                  </a:lnTo>
                  <a:lnTo>
                    <a:pt x="1972" y="1378"/>
                  </a:lnTo>
                  <a:lnTo>
                    <a:pt x="1941" y="1390"/>
                  </a:lnTo>
                  <a:lnTo>
                    <a:pt x="1905" y="1405"/>
                  </a:lnTo>
                  <a:lnTo>
                    <a:pt x="1861" y="1419"/>
                  </a:lnTo>
                  <a:lnTo>
                    <a:pt x="1814" y="1434"/>
                  </a:lnTo>
                  <a:lnTo>
                    <a:pt x="1762" y="1450"/>
                  </a:lnTo>
                  <a:lnTo>
                    <a:pt x="1706" y="1466"/>
                  </a:lnTo>
                  <a:lnTo>
                    <a:pt x="1647" y="1481"/>
                  </a:lnTo>
                  <a:lnTo>
                    <a:pt x="1582" y="1495"/>
                  </a:lnTo>
                  <a:lnTo>
                    <a:pt x="1517" y="1507"/>
                  </a:lnTo>
                  <a:lnTo>
                    <a:pt x="1448" y="1518"/>
                  </a:lnTo>
                  <a:lnTo>
                    <a:pt x="1377" y="1527"/>
                  </a:lnTo>
                  <a:lnTo>
                    <a:pt x="1305" y="1533"/>
                  </a:lnTo>
                  <a:lnTo>
                    <a:pt x="1231" y="1536"/>
                  </a:lnTo>
                  <a:lnTo>
                    <a:pt x="1157" y="1536"/>
                  </a:lnTo>
                  <a:lnTo>
                    <a:pt x="1082" y="1532"/>
                  </a:lnTo>
                  <a:lnTo>
                    <a:pt x="1008" y="1524"/>
                  </a:lnTo>
                  <a:lnTo>
                    <a:pt x="933" y="1511"/>
                  </a:lnTo>
                  <a:lnTo>
                    <a:pt x="859" y="1494"/>
                  </a:lnTo>
                  <a:lnTo>
                    <a:pt x="787" y="1469"/>
                  </a:lnTo>
                  <a:lnTo>
                    <a:pt x="716" y="1440"/>
                  </a:lnTo>
                  <a:lnTo>
                    <a:pt x="647" y="1405"/>
                  </a:lnTo>
                  <a:lnTo>
                    <a:pt x="580" y="1361"/>
                  </a:lnTo>
                  <a:lnTo>
                    <a:pt x="518" y="1313"/>
                  </a:lnTo>
                  <a:lnTo>
                    <a:pt x="459" y="1259"/>
                  </a:lnTo>
                  <a:lnTo>
                    <a:pt x="405" y="1202"/>
                  </a:lnTo>
                  <a:lnTo>
                    <a:pt x="356" y="1141"/>
                  </a:lnTo>
                  <a:lnTo>
                    <a:pt x="311" y="1076"/>
                  </a:lnTo>
                  <a:lnTo>
                    <a:pt x="268" y="1011"/>
                  </a:lnTo>
                  <a:lnTo>
                    <a:pt x="230" y="944"/>
                  </a:lnTo>
                  <a:lnTo>
                    <a:pt x="197" y="875"/>
                  </a:lnTo>
                  <a:lnTo>
                    <a:pt x="166" y="806"/>
                  </a:lnTo>
                  <a:lnTo>
                    <a:pt x="138" y="738"/>
                  </a:lnTo>
                  <a:lnTo>
                    <a:pt x="114" y="672"/>
                  </a:lnTo>
                  <a:lnTo>
                    <a:pt x="92" y="607"/>
                  </a:lnTo>
                  <a:lnTo>
                    <a:pt x="73" y="542"/>
                  </a:lnTo>
                  <a:lnTo>
                    <a:pt x="57" y="483"/>
                  </a:lnTo>
                  <a:lnTo>
                    <a:pt x="44" y="427"/>
                  </a:lnTo>
                  <a:lnTo>
                    <a:pt x="32" y="375"/>
                  </a:lnTo>
                  <a:lnTo>
                    <a:pt x="22" y="326"/>
                  </a:lnTo>
                  <a:lnTo>
                    <a:pt x="14" y="286"/>
                  </a:lnTo>
                  <a:lnTo>
                    <a:pt x="9" y="249"/>
                  </a:lnTo>
                  <a:lnTo>
                    <a:pt x="4" y="220"/>
                  </a:lnTo>
                  <a:lnTo>
                    <a:pt x="3" y="200"/>
                  </a:lnTo>
                  <a:lnTo>
                    <a:pt x="0" y="186"/>
                  </a:lnTo>
                  <a:lnTo>
                    <a:pt x="0" y="182"/>
                  </a:lnTo>
                  <a:lnTo>
                    <a:pt x="4" y="179"/>
                  </a:lnTo>
                  <a:lnTo>
                    <a:pt x="16" y="175"/>
                  </a:lnTo>
                  <a:lnTo>
                    <a:pt x="33" y="167"/>
                  </a:lnTo>
                  <a:lnTo>
                    <a:pt x="58" y="157"/>
                  </a:lnTo>
                  <a:lnTo>
                    <a:pt x="90" y="146"/>
                  </a:lnTo>
                  <a:lnTo>
                    <a:pt x="127" y="131"/>
                  </a:lnTo>
                  <a:lnTo>
                    <a:pt x="169" y="116"/>
                  </a:lnTo>
                  <a:lnTo>
                    <a:pt x="217" y="102"/>
                  </a:lnTo>
                  <a:lnTo>
                    <a:pt x="270" y="86"/>
                  </a:lnTo>
                  <a:lnTo>
                    <a:pt x="325" y="70"/>
                  </a:lnTo>
                  <a:lnTo>
                    <a:pt x="385" y="55"/>
                  </a:lnTo>
                  <a:lnTo>
                    <a:pt x="449" y="42"/>
                  </a:lnTo>
                  <a:lnTo>
                    <a:pt x="515" y="29"/>
                  </a:lnTo>
                  <a:lnTo>
                    <a:pt x="583" y="17"/>
                  </a:lnTo>
                  <a:lnTo>
                    <a:pt x="653" y="8"/>
                  </a:lnTo>
                  <a:lnTo>
                    <a:pt x="726" y="3"/>
                  </a:lnTo>
                  <a:lnTo>
                    <a:pt x="801" y="0"/>
                  </a:lnTo>
                  <a:lnTo>
                    <a:pt x="875" y="0"/>
                  </a:lnTo>
                  <a:lnTo>
                    <a:pt x="949" y="4"/>
                  </a:lnTo>
                  <a:lnTo>
                    <a:pt x="1024" y="11"/>
                  </a:lnTo>
                  <a:lnTo>
                    <a:pt x="1098" y="24"/>
                  </a:lnTo>
                  <a:lnTo>
                    <a:pt x="1173" y="43"/>
                  </a:lnTo>
                  <a:lnTo>
                    <a:pt x="1244" y="67"/>
                  </a:lnTo>
                  <a:lnTo>
                    <a:pt x="1314" y="96"/>
                  </a:lnTo>
                  <a:lnTo>
                    <a:pt x="1383" y="131"/>
                  </a:lnTo>
                </a:path>
              </a:pathLst>
            </a:custGeom>
            <a:gradFill rotWithShape="1">
              <a:gsLst>
                <a:gs pos="0">
                  <a:srgbClr val="FF7E3D">
                    <a:gamma/>
                    <a:shade val="46275"/>
                    <a:invGamma/>
                  </a:srgbClr>
                </a:gs>
                <a:gs pos="100000">
                  <a:srgbClr val="FF7E3D"/>
                </a:gs>
              </a:gsLst>
              <a:lin ang="27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7053" name="Freeform 29"/>
            <p:cNvSpPr>
              <a:spLocks/>
            </p:cNvSpPr>
            <p:nvPr/>
          </p:nvSpPr>
          <p:spPr bwMode="gray">
            <a:xfrm rot="20491972">
              <a:off x="3127" y="692"/>
              <a:ext cx="1767" cy="1052"/>
            </a:xfrm>
            <a:custGeom>
              <a:avLst/>
              <a:gdLst/>
              <a:ahLst/>
              <a:cxnLst>
                <a:cxn ang="0">
                  <a:pos x="716" y="96"/>
                </a:cxn>
                <a:cxn ang="0">
                  <a:pos x="859" y="43"/>
                </a:cxn>
                <a:cxn ang="0">
                  <a:pos x="1008" y="11"/>
                </a:cxn>
                <a:cxn ang="0">
                  <a:pos x="1157" y="0"/>
                </a:cxn>
                <a:cxn ang="0">
                  <a:pos x="1305" y="3"/>
                </a:cxn>
                <a:cxn ang="0">
                  <a:pos x="1448" y="17"/>
                </a:cxn>
                <a:cxn ang="0">
                  <a:pos x="1582" y="42"/>
                </a:cxn>
                <a:cxn ang="0">
                  <a:pos x="1706" y="70"/>
                </a:cxn>
                <a:cxn ang="0">
                  <a:pos x="1814" y="102"/>
                </a:cxn>
                <a:cxn ang="0">
                  <a:pos x="1905" y="131"/>
                </a:cxn>
                <a:cxn ang="0">
                  <a:pos x="1972" y="157"/>
                </a:cxn>
                <a:cxn ang="0">
                  <a:pos x="2016" y="175"/>
                </a:cxn>
                <a:cxn ang="0">
                  <a:pos x="2032" y="182"/>
                </a:cxn>
                <a:cxn ang="0">
                  <a:pos x="2029" y="200"/>
                </a:cxn>
                <a:cxn ang="0">
                  <a:pos x="2021" y="249"/>
                </a:cxn>
                <a:cxn ang="0">
                  <a:pos x="2008" y="327"/>
                </a:cxn>
                <a:cxn ang="0">
                  <a:pos x="1988" y="427"/>
                </a:cxn>
                <a:cxn ang="0">
                  <a:pos x="1957" y="542"/>
                </a:cxn>
                <a:cxn ang="0">
                  <a:pos x="1918" y="672"/>
                </a:cxn>
                <a:cxn ang="0">
                  <a:pos x="1865" y="807"/>
                </a:cxn>
                <a:cxn ang="0">
                  <a:pos x="1801" y="944"/>
                </a:cxn>
                <a:cxn ang="0">
                  <a:pos x="1721" y="1076"/>
                </a:cxn>
                <a:cxn ang="0">
                  <a:pos x="1626" y="1202"/>
                </a:cxn>
                <a:cxn ang="0">
                  <a:pos x="1514" y="1313"/>
                </a:cxn>
                <a:cxn ang="0">
                  <a:pos x="1383" y="1405"/>
                </a:cxn>
                <a:cxn ang="0">
                  <a:pos x="1244" y="1469"/>
                </a:cxn>
                <a:cxn ang="0">
                  <a:pos x="1098" y="1511"/>
                </a:cxn>
                <a:cxn ang="0">
                  <a:pos x="949" y="1532"/>
                </a:cxn>
                <a:cxn ang="0">
                  <a:pos x="801" y="1536"/>
                </a:cxn>
                <a:cxn ang="0">
                  <a:pos x="653" y="1527"/>
                </a:cxn>
                <a:cxn ang="0">
                  <a:pos x="515" y="1507"/>
                </a:cxn>
                <a:cxn ang="0">
                  <a:pos x="385" y="1481"/>
                </a:cxn>
                <a:cxn ang="0">
                  <a:pos x="270" y="1450"/>
                </a:cxn>
                <a:cxn ang="0">
                  <a:pos x="169" y="1419"/>
                </a:cxn>
                <a:cxn ang="0">
                  <a:pos x="90" y="1390"/>
                </a:cxn>
                <a:cxn ang="0">
                  <a:pos x="33" y="1368"/>
                </a:cxn>
                <a:cxn ang="0">
                  <a:pos x="4" y="1357"/>
                </a:cxn>
                <a:cxn ang="0">
                  <a:pos x="0" y="1349"/>
                </a:cxn>
                <a:cxn ang="0">
                  <a:pos x="4" y="1316"/>
                </a:cxn>
                <a:cxn ang="0">
                  <a:pos x="14" y="1250"/>
                </a:cxn>
                <a:cxn ang="0">
                  <a:pos x="32" y="1161"/>
                </a:cxn>
                <a:cxn ang="0">
                  <a:pos x="57" y="1053"/>
                </a:cxn>
                <a:cxn ang="0">
                  <a:pos x="92" y="929"/>
                </a:cxn>
                <a:cxn ang="0">
                  <a:pos x="138" y="798"/>
                </a:cxn>
                <a:cxn ang="0">
                  <a:pos x="197" y="661"/>
                </a:cxn>
                <a:cxn ang="0">
                  <a:pos x="268" y="525"/>
                </a:cxn>
                <a:cxn ang="0">
                  <a:pos x="356" y="395"/>
                </a:cxn>
                <a:cxn ang="0">
                  <a:pos x="459" y="277"/>
                </a:cxn>
                <a:cxn ang="0">
                  <a:pos x="580" y="175"/>
                </a:cxn>
              </a:cxnLst>
              <a:rect l="0" t="0" r="r" b="b"/>
              <a:pathLst>
                <a:path w="2032" h="1536">
                  <a:moveTo>
                    <a:pt x="647" y="131"/>
                  </a:moveTo>
                  <a:lnTo>
                    <a:pt x="716" y="96"/>
                  </a:lnTo>
                  <a:lnTo>
                    <a:pt x="787" y="67"/>
                  </a:lnTo>
                  <a:lnTo>
                    <a:pt x="859" y="43"/>
                  </a:lnTo>
                  <a:lnTo>
                    <a:pt x="933" y="25"/>
                  </a:lnTo>
                  <a:lnTo>
                    <a:pt x="1008" y="11"/>
                  </a:lnTo>
                  <a:lnTo>
                    <a:pt x="1082" y="4"/>
                  </a:lnTo>
                  <a:lnTo>
                    <a:pt x="1157" y="0"/>
                  </a:lnTo>
                  <a:lnTo>
                    <a:pt x="1231" y="0"/>
                  </a:lnTo>
                  <a:lnTo>
                    <a:pt x="1305" y="3"/>
                  </a:lnTo>
                  <a:lnTo>
                    <a:pt x="1377" y="8"/>
                  </a:lnTo>
                  <a:lnTo>
                    <a:pt x="1448" y="17"/>
                  </a:lnTo>
                  <a:lnTo>
                    <a:pt x="1517" y="29"/>
                  </a:lnTo>
                  <a:lnTo>
                    <a:pt x="1582" y="42"/>
                  </a:lnTo>
                  <a:lnTo>
                    <a:pt x="1647" y="55"/>
                  </a:lnTo>
                  <a:lnTo>
                    <a:pt x="1706" y="70"/>
                  </a:lnTo>
                  <a:lnTo>
                    <a:pt x="1762" y="86"/>
                  </a:lnTo>
                  <a:lnTo>
                    <a:pt x="1814" y="102"/>
                  </a:lnTo>
                  <a:lnTo>
                    <a:pt x="1861" y="116"/>
                  </a:lnTo>
                  <a:lnTo>
                    <a:pt x="1905" y="131"/>
                  </a:lnTo>
                  <a:lnTo>
                    <a:pt x="1941" y="146"/>
                  </a:lnTo>
                  <a:lnTo>
                    <a:pt x="1972" y="157"/>
                  </a:lnTo>
                  <a:lnTo>
                    <a:pt x="1998" y="167"/>
                  </a:lnTo>
                  <a:lnTo>
                    <a:pt x="2016" y="175"/>
                  </a:lnTo>
                  <a:lnTo>
                    <a:pt x="2027" y="179"/>
                  </a:lnTo>
                  <a:lnTo>
                    <a:pt x="2032" y="182"/>
                  </a:lnTo>
                  <a:lnTo>
                    <a:pt x="2030" y="186"/>
                  </a:lnTo>
                  <a:lnTo>
                    <a:pt x="2029" y="200"/>
                  </a:lnTo>
                  <a:lnTo>
                    <a:pt x="2026" y="220"/>
                  </a:lnTo>
                  <a:lnTo>
                    <a:pt x="2021" y="249"/>
                  </a:lnTo>
                  <a:lnTo>
                    <a:pt x="2017" y="286"/>
                  </a:lnTo>
                  <a:lnTo>
                    <a:pt x="2008" y="327"/>
                  </a:lnTo>
                  <a:lnTo>
                    <a:pt x="2000" y="375"/>
                  </a:lnTo>
                  <a:lnTo>
                    <a:pt x="1988" y="427"/>
                  </a:lnTo>
                  <a:lnTo>
                    <a:pt x="1975" y="483"/>
                  </a:lnTo>
                  <a:lnTo>
                    <a:pt x="1957" y="542"/>
                  </a:lnTo>
                  <a:lnTo>
                    <a:pt x="1940" y="607"/>
                  </a:lnTo>
                  <a:lnTo>
                    <a:pt x="1918" y="672"/>
                  </a:lnTo>
                  <a:lnTo>
                    <a:pt x="1893" y="738"/>
                  </a:lnTo>
                  <a:lnTo>
                    <a:pt x="1865" y="807"/>
                  </a:lnTo>
                  <a:lnTo>
                    <a:pt x="1835" y="875"/>
                  </a:lnTo>
                  <a:lnTo>
                    <a:pt x="1801" y="944"/>
                  </a:lnTo>
                  <a:lnTo>
                    <a:pt x="1763" y="1011"/>
                  </a:lnTo>
                  <a:lnTo>
                    <a:pt x="1721" y="1076"/>
                  </a:lnTo>
                  <a:lnTo>
                    <a:pt x="1676" y="1141"/>
                  </a:lnTo>
                  <a:lnTo>
                    <a:pt x="1626" y="1202"/>
                  </a:lnTo>
                  <a:lnTo>
                    <a:pt x="1572" y="1259"/>
                  </a:lnTo>
                  <a:lnTo>
                    <a:pt x="1514" y="1313"/>
                  </a:lnTo>
                  <a:lnTo>
                    <a:pt x="1451" y="1361"/>
                  </a:lnTo>
                  <a:lnTo>
                    <a:pt x="1383" y="1405"/>
                  </a:lnTo>
                  <a:lnTo>
                    <a:pt x="1314" y="1440"/>
                  </a:lnTo>
                  <a:lnTo>
                    <a:pt x="1244" y="1469"/>
                  </a:lnTo>
                  <a:lnTo>
                    <a:pt x="1173" y="1494"/>
                  </a:lnTo>
                  <a:lnTo>
                    <a:pt x="1098" y="1511"/>
                  </a:lnTo>
                  <a:lnTo>
                    <a:pt x="1024" y="1524"/>
                  </a:lnTo>
                  <a:lnTo>
                    <a:pt x="949" y="1532"/>
                  </a:lnTo>
                  <a:lnTo>
                    <a:pt x="875" y="1536"/>
                  </a:lnTo>
                  <a:lnTo>
                    <a:pt x="801" y="1536"/>
                  </a:lnTo>
                  <a:lnTo>
                    <a:pt x="726" y="1533"/>
                  </a:lnTo>
                  <a:lnTo>
                    <a:pt x="653" y="1527"/>
                  </a:lnTo>
                  <a:lnTo>
                    <a:pt x="583" y="1519"/>
                  </a:lnTo>
                  <a:lnTo>
                    <a:pt x="515" y="1507"/>
                  </a:lnTo>
                  <a:lnTo>
                    <a:pt x="449" y="1495"/>
                  </a:lnTo>
                  <a:lnTo>
                    <a:pt x="385" y="1481"/>
                  </a:lnTo>
                  <a:lnTo>
                    <a:pt x="325" y="1466"/>
                  </a:lnTo>
                  <a:lnTo>
                    <a:pt x="270" y="1450"/>
                  </a:lnTo>
                  <a:lnTo>
                    <a:pt x="217" y="1434"/>
                  </a:lnTo>
                  <a:lnTo>
                    <a:pt x="169" y="1419"/>
                  </a:lnTo>
                  <a:lnTo>
                    <a:pt x="127" y="1405"/>
                  </a:lnTo>
                  <a:lnTo>
                    <a:pt x="90" y="1390"/>
                  </a:lnTo>
                  <a:lnTo>
                    <a:pt x="58" y="1379"/>
                  </a:lnTo>
                  <a:lnTo>
                    <a:pt x="33" y="1368"/>
                  </a:lnTo>
                  <a:lnTo>
                    <a:pt x="16" y="1361"/>
                  </a:lnTo>
                  <a:lnTo>
                    <a:pt x="4" y="1357"/>
                  </a:lnTo>
                  <a:lnTo>
                    <a:pt x="0" y="1355"/>
                  </a:lnTo>
                  <a:lnTo>
                    <a:pt x="0" y="1349"/>
                  </a:lnTo>
                  <a:lnTo>
                    <a:pt x="3" y="1336"/>
                  </a:lnTo>
                  <a:lnTo>
                    <a:pt x="4" y="1316"/>
                  </a:lnTo>
                  <a:lnTo>
                    <a:pt x="9" y="1287"/>
                  </a:lnTo>
                  <a:lnTo>
                    <a:pt x="14" y="1250"/>
                  </a:lnTo>
                  <a:lnTo>
                    <a:pt x="22" y="1209"/>
                  </a:lnTo>
                  <a:lnTo>
                    <a:pt x="32" y="1161"/>
                  </a:lnTo>
                  <a:lnTo>
                    <a:pt x="44" y="1109"/>
                  </a:lnTo>
                  <a:lnTo>
                    <a:pt x="57" y="1053"/>
                  </a:lnTo>
                  <a:lnTo>
                    <a:pt x="73" y="993"/>
                  </a:lnTo>
                  <a:lnTo>
                    <a:pt x="92" y="929"/>
                  </a:lnTo>
                  <a:lnTo>
                    <a:pt x="114" y="865"/>
                  </a:lnTo>
                  <a:lnTo>
                    <a:pt x="138" y="798"/>
                  </a:lnTo>
                  <a:lnTo>
                    <a:pt x="166" y="729"/>
                  </a:lnTo>
                  <a:lnTo>
                    <a:pt x="197" y="661"/>
                  </a:lnTo>
                  <a:lnTo>
                    <a:pt x="230" y="592"/>
                  </a:lnTo>
                  <a:lnTo>
                    <a:pt x="268" y="525"/>
                  </a:lnTo>
                  <a:lnTo>
                    <a:pt x="311" y="459"/>
                  </a:lnTo>
                  <a:lnTo>
                    <a:pt x="356" y="395"/>
                  </a:lnTo>
                  <a:lnTo>
                    <a:pt x="405" y="334"/>
                  </a:lnTo>
                  <a:lnTo>
                    <a:pt x="459" y="277"/>
                  </a:lnTo>
                  <a:lnTo>
                    <a:pt x="518" y="223"/>
                  </a:lnTo>
                  <a:lnTo>
                    <a:pt x="580" y="175"/>
                  </a:lnTo>
                  <a:lnTo>
                    <a:pt x="647" y="131"/>
                  </a:lnTo>
                </a:path>
              </a:pathLst>
            </a:cu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lin ang="18900000" scaled="1"/>
            </a:gradFill>
            <a:ln w="3810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Text Box 32"/>
            <p:cNvSpPr txBox="1">
              <a:spLocks noChangeArrowheads="1"/>
            </p:cNvSpPr>
            <p:nvPr/>
          </p:nvSpPr>
          <p:spPr bwMode="gray">
            <a:xfrm rot="2468742">
              <a:off x="1194" y="984"/>
              <a:ext cx="1167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Сострадание</a:t>
              </a:r>
              <a:endParaRPr lang="en-US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80" name="Text Box 33"/>
            <p:cNvSpPr txBox="1">
              <a:spLocks noChangeArrowheads="1"/>
            </p:cNvSpPr>
            <p:nvPr/>
          </p:nvSpPr>
          <p:spPr bwMode="gray">
            <a:xfrm>
              <a:off x="229" y="1758"/>
              <a:ext cx="1786" cy="4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b="1" dirty="0" smtClean="0">
                  <a:solidFill>
                    <a:srgbClr val="003399"/>
                  </a:solidFill>
                </a:rPr>
                <a:t>Терпимость к другой вере, поведению</a:t>
              </a:r>
              <a:endParaRPr lang="en-US" sz="2000" b="1" dirty="0">
                <a:solidFill>
                  <a:srgbClr val="003399"/>
                </a:solidFill>
              </a:endParaRPr>
            </a:p>
          </p:txBody>
        </p:sp>
        <p:sp>
          <p:nvSpPr>
            <p:cNvPr id="7181" name="Text Box 34"/>
            <p:cNvSpPr txBox="1">
              <a:spLocks noChangeArrowheads="1"/>
            </p:cNvSpPr>
            <p:nvPr/>
          </p:nvSpPr>
          <p:spPr bwMode="gray">
            <a:xfrm rot="21144603">
              <a:off x="3367" y="1778"/>
              <a:ext cx="1845" cy="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003399"/>
                  </a:solidFill>
                </a:rPr>
                <a:t>Уважение человеческого достоинства</a:t>
              </a:r>
              <a:endParaRPr lang="en-US" sz="2000" b="1" dirty="0">
                <a:solidFill>
                  <a:srgbClr val="003399"/>
                </a:solidFill>
              </a:endParaRPr>
            </a:p>
          </p:txBody>
        </p:sp>
        <p:sp>
          <p:nvSpPr>
            <p:cNvPr id="7182" name="Text Box 35"/>
            <p:cNvSpPr txBox="1">
              <a:spLocks noChangeArrowheads="1"/>
            </p:cNvSpPr>
            <p:nvPr/>
          </p:nvSpPr>
          <p:spPr bwMode="gray">
            <a:xfrm rot="19792091">
              <a:off x="902" y="2591"/>
              <a:ext cx="1530" cy="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Принятие другого таким, какой он есть</a:t>
              </a:r>
              <a:endParaRPr lang="en-US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83" name="Text Box 36"/>
            <p:cNvSpPr txBox="1">
              <a:spLocks noChangeArrowheads="1"/>
            </p:cNvSpPr>
            <p:nvPr/>
          </p:nvSpPr>
          <p:spPr bwMode="gray">
            <a:xfrm rot="2146458">
              <a:off x="3335" y="2845"/>
              <a:ext cx="1114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0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Милосердие</a:t>
              </a:r>
              <a:endParaRPr lang="en-US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84" name="Text Box 37"/>
            <p:cNvSpPr txBox="1">
              <a:spLocks noChangeArrowheads="1"/>
            </p:cNvSpPr>
            <p:nvPr/>
          </p:nvSpPr>
          <p:spPr bwMode="gray">
            <a:xfrm>
              <a:off x="2332" y="2993"/>
              <a:ext cx="990" cy="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Уважение прав других</a:t>
              </a:r>
              <a:endParaRPr lang="en-US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85" name="Oval 15"/>
            <p:cNvSpPr>
              <a:spLocks noChangeArrowheads="1"/>
            </p:cNvSpPr>
            <p:nvPr/>
          </p:nvSpPr>
          <p:spPr bwMode="gray">
            <a:xfrm>
              <a:off x="2015" y="1440"/>
              <a:ext cx="1485" cy="126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Толерантность</a:t>
              </a:r>
            </a:p>
          </p:txBody>
        </p:sp>
      </p:grpSp>
      <p:sp>
        <p:nvSpPr>
          <p:cNvPr id="19" name="Text Box 34"/>
          <p:cNvSpPr txBox="1">
            <a:spLocks noChangeArrowheads="1"/>
          </p:cNvSpPr>
          <p:nvPr/>
        </p:nvSpPr>
        <p:spPr bwMode="gray">
          <a:xfrm rot="19476939">
            <a:off x="5111750" y="1862138"/>
            <a:ext cx="236537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</a:t>
            </a:r>
            <a:endParaRPr lang="en-US" sz="20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gray">
          <a:xfrm rot="5400000">
            <a:off x="3880643" y="1405732"/>
            <a:ext cx="1497013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Прощение</a:t>
            </a:r>
            <a:endParaRPr lang="en-US" sz="20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0" name="Прямоугольник 23"/>
          <p:cNvSpPr>
            <a:spLocks noChangeArrowheads="1"/>
          </p:cNvSpPr>
          <p:nvPr/>
        </p:nvSpPr>
        <p:spPr bwMode="auto">
          <a:xfrm>
            <a:off x="5292080" y="332656"/>
            <a:ext cx="3686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Цветок  толерантности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5338763" cy="15113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Правила толерантного общения:</a:t>
            </a:r>
            <a:r>
              <a:rPr lang="ru-RU" sz="3200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064500" cy="3960813"/>
          </a:xfrm>
        </p:spPr>
        <p:txBody>
          <a:bodyPr>
            <a:normAutofit lnSpcReduction="10000"/>
          </a:bodyPr>
          <a:lstStyle/>
          <a:p>
            <a:pPr marL="609600" indent="-6096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Уважай собеседника. </a:t>
            </a:r>
          </a:p>
          <a:p>
            <a:pPr marL="609600" indent="-6096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Старайся понять то, о чем говорят другие. </a:t>
            </a:r>
          </a:p>
          <a:p>
            <a:pPr marL="609600" indent="-6096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Отстаивай свое мнение тактично. </a:t>
            </a:r>
          </a:p>
          <a:p>
            <a:pPr marL="609600" indent="-6096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Ищи лучшие аргументы. </a:t>
            </a:r>
          </a:p>
          <a:p>
            <a:pPr marL="609600" indent="-6096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Будь справедливым, готовым признать правоту другого. </a:t>
            </a:r>
          </a:p>
          <a:p>
            <a:pPr marL="609600" indent="-609600"/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Стремись учитывать интересы других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</a:p>
          <a:p>
            <a:pPr marL="609600" indent="-609600"/>
            <a:endParaRPr lang="ru-RU" dirty="0" smtClean="0"/>
          </a:p>
        </p:txBody>
      </p:sp>
      <p:pic>
        <p:nvPicPr>
          <p:cNvPr id="37892" name="Picture 4" descr="58428_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60350"/>
            <a:ext cx="2640012" cy="1978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Упражнение</a:t>
            </a:r>
            <a:b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«Толерантная и интолерантная личности»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Терпение, чувство юмора, непонимание, уважение мнения других, игнорирование, 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эгоизм, доброжелательность, умение владеть собой, нетерпимость, выражение пренебрежения, раздражительность, 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умение слушать собеседника, равнодушие, цинизм, понимание и принятие, чуткость, любознательность, гуманизм, </a:t>
            </a:r>
          </a:p>
          <a:p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немотивированная агрессивность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764704"/>
            <a:ext cx="6372200" cy="546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>
                <a:solidFill>
                  <a:schemeClr val="accent1"/>
                </a:solidFill>
              </a:rPr>
              <a:t/>
            </a:r>
            <a:br>
              <a:rPr lang="ru-RU" sz="5400" b="1" dirty="0">
                <a:solidFill>
                  <a:schemeClr val="accent1"/>
                </a:solidFill>
              </a:rPr>
            </a:br>
            <a:endParaRPr lang="ru-RU" sz="5400" b="1" dirty="0">
              <a:solidFill>
                <a:schemeClr val="accent1"/>
              </a:solidFill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7544" y="980728"/>
            <a:ext cx="8229600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>
                <a:solidFill>
                  <a:schemeClr val="accent1"/>
                </a:solidFill>
              </a:rPr>
              <a:t>Что вам дает толерантность</a:t>
            </a:r>
            <a:r>
              <a:rPr lang="ru-RU" b="1" i="1" dirty="0" smtClean="0">
                <a:solidFill>
                  <a:schemeClr val="accent1"/>
                </a:solidFill>
              </a:rPr>
              <a:t>?</a:t>
            </a:r>
            <a:endParaRPr lang="ru-RU" b="1" i="1" dirty="0">
              <a:solidFill>
                <a:schemeClr val="accent1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12968" cy="280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472514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Что вы сами в силах изменить, чтобы сделать мир более толерантным?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1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4-17</Template>
  <TotalTime>423</TotalTime>
  <Words>193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4-17</vt:lpstr>
      <vt:lpstr>Слайд 1</vt:lpstr>
      <vt:lpstr>Слайд 2</vt:lpstr>
      <vt:lpstr>16 ноября</vt:lpstr>
      <vt:lpstr>Слайд 4</vt:lpstr>
      <vt:lpstr>Слайд 5</vt:lpstr>
      <vt:lpstr>Правила толерантного общения: </vt:lpstr>
      <vt:lpstr>Упражнение «Толерантная и интолерантная личности»</vt:lpstr>
      <vt:lpstr>Слайд 8</vt:lpstr>
      <vt:lpstr> </vt:lpstr>
      <vt:lpstr>Ребята,  доброта и толерантность спасут мир! </vt:lpstr>
    </vt:vector>
  </TitlesOfParts>
  <Company>M&amp;P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VIENNA XP</dc:creator>
  <cp:lastModifiedBy>User</cp:lastModifiedBy>
  <cp:revision>47</cp:revision>
  <dcterms:created xsi:type="dcterms:W3CDTF">2011-11-16T10:35:40Z</dcterms:created>
  <dcterms:modified xsi:type="dcterms:W3CDTF">2015-11-17T17:18:34Z</dcterms:modified>
</cp:coreProperties>
</file>