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74" r:id="rId5"/>
    <p:sldId id="257" r:id="rId6"/>
    <p:sldId id="275" r:id="rId7"/>
    <p:sldId id="258" r:id="rId8"/>
    <p:sldId id="259" r:id="rId9"/>
    <p:sldId id="276" r:id="rId10"/>
    <p:sldId id="277" r:id="rId11"/>
    <p:sldId id="278" r:id="rId12"/>
    <p:sldId id="279" r:id="rId13"/>
    <p:sldId id="280" r:id="rId14"/>
    <p:sldId id="264" r:id="rId15"/>
    <p:sldId id="281" r:id="rId16"/>
    <p:sldId id="282" r:id="rId17"/>
    <p:sldId id="283" r:id="rId18"/>
    <p:sldId id="284" r:id="rId19"/>
    <p:sldId id="286" r:id="rId20"/>
    <p:sldId id="270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3881059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5654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748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10190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589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041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673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8014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86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0039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35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1065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299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851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4375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275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621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1FB26A4-DF02-47D1-A377-E90B0B8CCBC6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28F9918-9CAD-4378-A040-66363B1824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6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i="1" dirty="0" smtClean="0"/>
              <a:t>Герой - 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i="1" dirty="0"/>
              <a:t>человек исключительной смелости и доблести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417488">
            <a:off x="248759" y="526286"/>
            <a:ext cx="4717619" cy="313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43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dirty="0"/>
              <a:t>Василий Георгиевич Клочков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/>
              <a:t>Ноябрь 1941 года. Москва объявлена на осадном положении. На Волоколамском направлении в районе разъезда </a:t>
            </a:r>
            <a:r>
              <a:rPr lang="ru-RU" sz="2000" dirty="0" err="1"/>
              <a:t>Дубосеково</a:t>
            </a:r>
            <a:r>
              <a:rPr lang="ru-RU" sz="2000" dirty="0"/>
              <a:t> насмерть стояли во главе с политруком </a:t>
            </a:r>
            <a:r>
              <a:rPr lang="ru-RU" sz="2000" dirty="0" err="1"/>
              <a:t>Клочковым</a:t>
            </a:r>
            <a:r>
              <a:rPr lang="ru-RU" sz="2000" dirty="0"/>
              <a:t> 28 бойцов стрелковой дивизии генерал-майора И. В. Панфилова. </a:t>
            </a:r>
            <a:br>
              <a:rPr lang="ru-RU" sz="2000" dirty="0"/>
            </a:br>
            <a:r>
              <a:rPr lang="ru-RU" sz="2000" dirty="0"/>
              <a:t>16 ноября фашисты бросили против них роту автоматчиков. Но все атаки врага были отбиты. </a:t>
            </a:r>
            <a:r>
              <a:rPr lang="ru-RU" sz="2000" dirty="0" smtClean="0"/>
              <a:t>Через </a:t>
            </a:r>
            <a:r>
              <a:rPr lang="ru-RU" sz="2000" dirty="0"/>
              <a:t>некоторое время фашисты двинули против 28 храбрецов 50 танков. </a:t>
            </a:r>
            <a:r>
              <a:rPr lang="ru-RU" sz="2000" dirty="0" smtClean="0"/>
              <a:t>Когда </a:t>
            </a:r>
            <a:r>
              <a:rPr lang="ru-RU" sz="2000" dirty="0"/>
              <a:t>кончились патроны, а гранаты были на исходе, политрук Клочков собрал вокруг себя оставшихся в живых бойцов и с гранатами в руках пошел на врага. </a:t>
            </a:r>
            <a:br>
              <a:rPr lang="ru-RU" sz="2000" dirty="0"/>
            </a:br>
            <a:r>
              <a:rPr lang="ru-RU" sz="2000" dirty="0"/>
              <a:t>Ценой собственной жизни панфиловцы не пропустили рвавшиеся к Москве танки врага. 18 подбитых и сожженных машин оставили гитлеровцы на поле боя. 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86" y="774502"/>
            <a:ext cx="3968075" cy="5584917"/>
          </a:xfrm>
        </p:spPr>
      </p:pic>
    </p:spTree>
    <p:extLst>
      <p:ext uri="{BB962C8B-B14F-4D97-AF65-F5344CB8AC3E}">
        <p14:creationId xmlns:p14="http://schemas.microsoft.com/office/powerpoint/2010/main" xmlns="" val="23690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dirty="0"/>
              <a:t>Иван Никитович </a:t>
            </a:r>
            <a:r>
              <a:rPr lang="ru-RU" dirty="0" err="1"/>
              <a:t>Кожедуб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Трижды Герой Советского Союза, Иван Никитович </a:t>
            </a:r>
            <a:r>
              <a:rPr lang="ru-RU" sz="2000" dirty="0" err="1"/>
              <a:t>Кожедуб</a:t>
            </a:r>
            <a:r>
              <a:rPr lang="ru-RU" sz="2000" dirty="0"/>
              <a:t> стал наиболее известным летчиком-истребителем времен ВОВ. За время войны он совершил </a:t>
            </a:r>
            <a:r>
              <a:rPr lang="ru-RU" sz="2000" dirty="0" smtClean="0"/>
              <a:t>330 </a:t>
            </a:r>
            <a:r>
              <a:rPr lang="ru-RU" sz="2000" dirty="0"/>
              <a:t>боевых вылета, участвовал в 120 воздушных боях. Ему удалось достичь небывалого - сбить 62 самолета противника, среди которых и бомбардировщики (17 Ju-87), и 2 тяжелых бомбардировщика Ju-88 и He-111, 16 истребителей Bf-109 и 21 Fw-190, 3 штурмовика Hs-129 и 1 реактивный истребитель Me-262. </a:t>
            </a:r>
            <a:br>
              <a:rPr lang="ru-RU" sz="2000" dirty="0"/>
            </a:br>
            <a:r>
              <a:rPr lang="ru-RU" sz="2000" dirty="0"/>
              <a:t>Интересным фактом является то, </a:t>
            </a:r>
            <a:r>
              <a:rPr lang="ru-RU" sz="2000" dirty="0" err="1"/>
              <a:t>Кожедуба</a:t>
            </a:r>
            <a:r>
              <a:rPr lang="ru-RU" sz="2000" dirty="0"/>
              <a:t> ни </a:t>
            </a:r>
            <a:r>
              <a:rPr lang="ru-RU" sz="2000" dirty="0" smtClean="0"/>
              <a:t>разу </a:t>
            </a:r>
            <a:r>
              <a:rPr lang="ru-RU" sz="2000" dirty="0"/>
              <a:t>не сбили за все время войны. Это еще один рекорд летчика - героя.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86" y="924223"/>
            <a:ext cx="3968075" cy="5285475"/>
          </a:xfrm>
        </p:spPr>
      </p:pic>
    </p:spTree>
    <p:extLst>
      <p:ext uri="{BB962C8B-B14F-4D97-AF65-F5344CB8AC3E}">
        <p14:creationId xmlns:p14="http://schemas.microsoft.com/office/powerpoint/2010/main" xmlns="" val="39420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b="1" dirty="0"/>
              <a:t>Алексей Петрович </a:t>
            </a:r>
            <a:r>
              <a:rPr lang="ru-RU" b="1" dirty="0" err="1"/>
              <a:t>Маресьев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Алексей </a:t>
            </a:r>
            <a:r>
              <a:rPr lang="ru-RU" sz="2000" dirty="0" err="1"/>
              <a:t>Маресьев</a:t>
            </a:r>
            <a:r>
              <a:rPr lang="ru-RU" sz="2000" dirty="0"/>
              <a:t> настоящий герой, который смог продолжить воевать даже после ампутации обеих ног в области колена. Уже 20 июля 1943 года </a:t>
            </a:r>
            <a:r>
              <a:rPr lang="ru-RU" sz="2000" dirty="0" err="1"/>
              <a:t>Маресьев</a:t>
            </a:r>
            <a:r>
              <a:rPr lang="ru-RU" sz="2000" dirty="0"/>
              <a:t> спас жизни двух своих товарищей, а также сбил сразу два вражеских истребителя. </a:t>
            </a:r>
            <a:br>
              <a:rPr lang="ru-RU" sz="2000" dirty="0"/>
            </a:br>
            <a:r>
              <a:rPr lang="ru-RU" sz="2000" dirty="0"/>
              <a:t>Уже 24 августа 1943 года ему было присвоено звание Героя Советского Союза. Всего ему удалось совершить 86 боевых вылетов, и сбить 11 самолетов врага. Кстати, четыре самолета он сбил до ранения, и семь - после ранения. В 1944 году стал работать инспектором летчиком, перейдя из боевого полка в управление Вузов ВВС.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85" y="924223"/>
            <a:ext cx="3510277" cy="5285475"/>
          </a:xfrm>
        </p:spPr>
      </p:pic>
    </p:spTree>
    <p:extLst>
      <p:ext uri="{BB962C8B-B14F-4D97-AF65-F5344CB8AC3E}">
        <p14:creationId xmlns:p14="http://schemas.microsoft.com/office/powerpoint/2010/main" xmlns="" val="406085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b="1" dirty="0" smtClean="0"/>
              <a:t>Валя котик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Autofit/>
          </a:bodyPr>
          <a:lstStyle/>
          <a:p>
            <a:pPr algn="l"/>
            <a:r>
              <a:rPr lang="ru-RU" sz="1600" dirty="0"/>
              <a:t>самый юный Герой Советского Союза. </a:t>
            </a:r>
            <a:r>
              <a:rPr lang="ru-RU" sz="1600" dirty="0" smtClean="0"/>
              <a:t> Когда </a:t>
            </a:r>
            <a:r>
              <a:rPr lang="ru-RU" sz="1600" dirty="0"/>
              <a:t>началась Великая Отечественная, Вале Котику было всего 11.</a:t>
            </a:r>
            <a:endParaRPr lang="ru-RU" sz="1600" dirty="0" smtClean="0"/>
          </a:p>
          <a:p>
            <a:pPr algn="l"/>
            <a:r>
              <a:rPr lang="ru-RU" sz="1600" dirty="0" smtClean="0"/>
              <a:t>Он </a:t>
            </a:r>
            <a:r>
              <a:rPr lang="ru-RU" sz="1600" dirty="0"/>
              <a:t>защищал страну не хуже взрослых и рвался в бой, не боясь трудностей. На его счету десятки успешных диверсий. </a:t>
            </a:r>
            <a:endParaRPr lang="ru-RU" sz="1600" dirty="0" smtClean="0"/>
          </a:p>
          <a:p>
            <a:pPr algn="l"/>
            <a:r>
              <a:rPr lang="ru-RU" sz="1600" dirty="0"/>
              <a:t>Благодаря ему был подорван подземный телефонный кабель, по которому оккупанты держали связь со ставкой Гитлера в Варшаве</a:t>
            </a:r>
            <a:r>
              <a:rPr lang="ru-RU" sz="1600" dirty="0" smtClean="0"/>
              <a:t>.</a:t>
            </a:r>
          </a:p>
          <a:p>
            <a:pPr algn="l"/>
            <a:r>
              <a:rPr lang="ru-RU" sz="1600" dirty="0"/>
              <a:t>На счету юного партизана подрывы склада, шести железнодорожных эшелонов, а также другие не менее дерзкие и опасные диверсии</a:t>
            </a:r>
            <a:r>
              <a:rPr lang="ru-RU" sz="1600" dirty="0" smtClean="0"/>
              <a:t>.</a:t>
            </a:r>
            <a:endParaRPr lang="ru-RU" sz="1600" dirty="0"/>
          </a:p>
          <a:p>
            <a:pPr algn="l"/>
            <a:r>
              <a:rPr lang="ru-RU" sz="1600" dirty="0"/>
              <a:t>29 октября 1943 года Валя Котик был в дозоре. Заметив нацистов, планировавших облаву на отряд, он убил вражеского офицера и поднял тревогу. Это позволило не дать застать партизан врасплох.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024569"/>
            <a:ext cx="4974161" cy="4660135"/>
          </a:xfrm>
        </p:spPr>
      </p:pic>
    </p:spTree>
    <p:extLst>
      <p:ext uri="{BB962C8B-B14F-4D97-AF65-F5344CB8AC3E}">
        <p14:creationId xmlns:p14="http://schemas.microsoft.com/office/powerpoint/2010/main" xmlns="" val="16693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r>
              <a:rPr lang="ru-RU" dirty="0" smtClean="0"/>
              <a:t>Герои России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Звание было учреждено Законом Российской Федерации «Об установлении звания Герой Российской Федерации и учреждении знака особого отличия — Медали „Золотая Звезда</a:t>
            </a:r>
            <a:r>
              <a:rPr lang="ru-RU" sz="2400" dirty="0" smtClean="0"/>
              <a:t>“ </a:t>
            </a:r>
            <a:r>
              <a:rPr lang="ru-RU" sz="2400" dirty="0"/>
              <a:t>от 20 марта 1992 года и введено в действие в тот же день согласно постановлению Верховного Совета Российской Федерации. Звание Героя Российской Федерации присваивается Президентом Российской Федерации единожды</a:t>
            </a:r>
          </a:p>
        </p:txBody>
      </p:sp>
    </p:spTree>
    <p:extLst>
      <p:ext uri="{BB962C8B-B14F-4D97-AF65-F5344CB8AC3E}">
        <p14:creationId xmlns:p14="http://schemas.microsoft.com/office/powerpoint/2010/main" xmlns="" val="420912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b="1" dirty="0"/>
              <a:t>Рожков Андрей Николаевич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/>
              <a:t>Спасатель международного класса, командир группы Государственного центрального аэромобильного спасательного отряда </a:t>
            </a:r>
            <a:r>
              <a:rPr lang="ru-RU" sz="2000" dirty="0" smtClean="0"/>
              <a:t>«</a:t>
            </a:r>
            <a:r>
              <a:rPr lang="ru-RU" sz="2000" dirty="0" err="1"/>
              <a:t>Центроспаса</a:t>
            </a:r>
            <a:r>
              <a:rPr lang="ru-RU" sz="2000" dirty="0" smtClean="0"/>
              <a:t>». </a:t>
            </a:r>
            <a:r>
              <a:rPr lang="ru-RU" sz="2000" dirty="0"/>
              <a:t>Принимал участие во многих спасательных и гуманитарных операциях, в том числе в операции по обрушению аварийного обломка трубы на Уфимском заводе. Участвовал в восхождениях на многие выдающиеся горные вершины. Операция с его участием на Уфимском заводе и восхождение на собачьих упряжках на Памир занесены в книгу рекордов Гиннесса. Погиб 22 апреля 1998 года при испытании спасательного водолазного оборудования во время погружения в воды Северного Ледовитого океана.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8885" y="1228238"/>
            <a:ext cx="3510277" cy="4677444"/>
          </a:xfrm>
        </p:spPr>
      </p:pic>
    </p:spTree>
    <p:extLst>
      <p:ext uri="{BB962C8B-B14F-4D97-AF65-F5344CB8AC3E}">
        <p14:creationId xmlns:p14="http://schemas.microsoft.com/office/powerpoint/2010/main" xmlns="" val="6350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b="1" dirty="0" err="1"/>
              <a:t>Легошин</a:t>
            </a:r>
            <a:r>
              <a:rPr lang="ru-RU" b="1" dirty="0"/>
              <a:t> Владимир </a:t>
            </a:r>
            <a:r>
              <a:rPr lang="ru-RU" b="1" dirty="0" err="1"/>
              <a:t>Данатович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r>
              <a:rPr lang="ru-RU" sz="2000" dirty="0" smtClean="0"/>
              <a:t>Спасатель </a:t>
            </a:r>
            <a:r>
              <a:rPr lang="ru-RU" sz="2000" dirty="0"/>
              <a:t>международного класса, заслуженный спасатель РФ. Участник многих спасательных операций, в том числе за рубежом. Только во время землетрясения в Турции в августе 1999 г. лично спас 28 человеческих жизней. </a:t>
            </a:r>
          </a:p>
          <a:p>
            <a:pPr algn="l"/>
            <a:r>
              <a:rPr lang="ru-RU" sz="2000" dirty="0"/>
              <a:t>За мужество и героизм, проявленные при спасении человеческих жизней, Указом Президента РФ от 17 июня 2000 года № 1127 удостоен звания Героя Российской Федерации.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91" y="925417"/>
            <a:ext cx="3654855" cy="4870096"/>
          </a:xfrm>
        </p:spPr>
      </p:pic>
    </p:spTree>
    <p:extLst>
      <p:ext uri="{BB962C8B-B14F-4D97-AF65-F5344CB8AC3E}">
        <p14:creationId xmlns:p14="http://schemas.microsoft.com/office/powerpoint/2010/main" xmlns="" val="166516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7491471" cy="6830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Сергей Александрович </a:t>
            </a:r>
            <a:r>
              <a:rPr lang="ru-RU" b="1" dirty="0"/>
              <a:t>Солнечников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r>
              <a:rPr lang="ru-RU" sz="2000" dirty="0"/>
              <a:t>Командир батальона связи Сергей Солнечников погиб 28 марта 2012 года в ходе учений под Белогорском в Амурской области. Во время выполнения упражнения по метанию гранат произошла нештатная ситуация - граната после броска военнослужащего по призыву попала в бруствер. Солнечников подскочил к рядовому, оттолкнул его в сторону и накрыл гранату своим телом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491" y="1021514"/>
            <a:ext cx="3654855" cy="4677902"/>
          </a:xfrm>
        </p:spPr>
      </p:pic>
    </p:spTree>
    <p:extLst>
      <p:ext uri="{BB962C8B-B14F-4D97-AF65-F5344CB8AC3E}">
        <p14:creationId xmlns:p14="http://schemas.microsoft.com/office/powerpoint/2010/main" xmlns="" val="112103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7491471" cy="683046"/>
          </a:xfrm>
        </p:spPr>
        <p:txBody>
          <a:bodyPr>
            <a:normAutofit/>
          </a:bodyPr>
          <a:lstStyle/>
          <a:p>
            <a:r>
              <a:rPr lang="ru-RU" dirty="0"/>
              <a:t>За мужество при спасении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Вадим </a:t>
            </a:r>
            <a:r>
              <a:rPr lang="ru-RU" sz="2800" dirty="0" smtClean="0"/>
              <a:t>Диких в 10 лет </a:t>
            </a:r>
            <a:r>
              <a:rPr lang="ru-RU" sz="2800" dirty="0"/>
              <a:t>спас двух утопающих</a:t>
            </a:r>
            <a:endParaRPr lang="ru-RU" sz="2800" dirty="0" smtClean="0"/>
          </a:p>
          <a:p>
            <a:pPr algn="l"/>
            <a:endParaRPr lang="ru-RU" sz="2000" dirty="0" smtClean="0"/>
          </a:p>
          <a:p>
            <a:pPr algn="l"/>
            <a:endParaRPr lang="ru-RU" sz="2000" dirty="0"/>
          </a:p>
          <a:p>
            <a:pPr algn="l"/>
            <a:r>
              <a:rPr lang="ru-RU" sz="2400" dirty="0" smtClean="0"/>
              <a:t>Летом 2014 года спас тонущую женщину с ребенком. На </a:t>
            </a:r>
            <a:r>
              <a:rPr lang="ru-RU" sz="2400" dirty="0"/>
              <a:t>пляже в это время были и взрослые </a:t>
            </a:r>
            <a:r>
              <a:rPr lang="ru-RU" sz="2400" dirty="0" smtClean="0"/>
              <a:t>люди, </a:t>
            </a:r>
            <a:r>
              <a:rPr lang="ru-RU" sz="2400" dirty="0"/>
              <a:t>Но рисковать не захотел </a:t>
            </a:r>
            <a:r>
              <a:rPr lang="ru-RU" sz="2400" dirty="0" smtClean="0"/>
              <a:t>никто.</a:t>
            </a:r>
            <a:endParaRPr lang="ru-RU" sz="2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4399" y="1035586"/>
            <a:ext cx="5314746" cy="3543164"/>
          </a:xfrm>
        </p:spPr>
      </p:pic>
    </p:spTree>
    <p:extLst>
      <p:ext uri="{BB962C8B-B14F-4D97-AF65-F5344CB8AC3E}">
        <p14:creationId xmlns:p14="http://schemas.microsoft.com/office/powerpoint/2010/main" xmlns="" val="29329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7491471" cy="683046"/>
          </a:xfrm>
        </p:spPr>
        <p:txBody>
          <a:bodyPr>
            <a:normAutofit/>
          </a:bodyPr>
          <a:lstStyle/>
          <a:p>
            <a:r>
              <a:rPr lang="ru-RU" dirty="0"/>
              <a:t>За мужество при спасении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Семен Давыдов защитил от огня четырех малышей</a:t>
            </a:r>
            <a:endParaRPr lang="ru-RU" sz="2000" dirty="0" smtClean="0"/>
          </a:p>
          <a:p>
            <a:pPr algn="l"/>
            <a:endParaRPr lang="ru-RU" sz="2000" dirty="0"/>
          </a:p>
          <a:p>
            <a:pPr algn="l"/>
            <a:r>
              <a:rPr lang="ru-RU" sz="2400" dirty="0"/>
              <a:t>У восьмилетнего Семена из Башкирии остались страшные ожоги на спине, лице и руках. Он спас трех младших братьев и сестру — дети были дома одни, мама ушла в </a:t>
            </a:r>
            <a:r>
              <a:rPr lang="ru-RU" sz="2400" dirty="0" smtClean="0"/>
              <a:t>магазин </a:t>
            </a:r>
            <a:r>
              <a:rPr lang="ru-RU" sz="2400" dirty="0"/>
              <a:t>И мальчик готовил яичницу на ужин, когда его двухлетний братишка решил поиграть со спичками.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44399" y="1035586"/>
            <a:ext cx="5314746" cy="3543164"/>
          </a:xfrm>
        </p:spPr>
      </p:pic>
    </p:spTree>
    <p:extLst>
      <p:ext uri="{BB962C8B-B14F-4D97-AF65-F5344CB8AC3E}">
        <p14:creationId xmlns:p14="http://schemas.microsoft.com/office/powerpoint/2010/main" xmlns="" val="28949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0239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Каких известных героев вы знаете?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0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Героизм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806765"/>
            <a:ext cx="10394707" cy="3734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Героизм в человеческой личности формируется, прежде всего, знанием истории своей страны, лучших традиций народа, уверенностью в правоту дела, ради которого люди шли и идут на подвиг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Каждый Герой и героический поступок индивидуальны. И в то же время основа у них одна - это высочайшее состояние духа, нравственного здоровья, стремление к справедливости, поиску истины, противостояние злу, развитое чувство совестливости и ответственности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Герой – это, прежде всего, </a:t>
            </a:r>
            <a:r>
              <a:rPr lang="ru-RU" dirty="0" smtClean="0"/>
              <a:t>человек, Личность</a:t>
            </a:r>
            <a:r>
              <a:rPr lang="ru-RU" dirty="0"/>
              <a:t>. Именно здесь в формировании Личности и кроется загадка героизма и не только отдельно взятого человека, но и героизма народа, нации.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297622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xmlns="" val="68047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13717"/>
          </a:xfrm>
        </p:spPr>
      </p:pic>
    </p:spTree>
    <p:extLst>
      <p:ext uri="{BB962C8B-B14F-4D97-AF65-F5344CB8AC3E}">
        <p14:creationId xmlns:p14="http://schemas.microsoft.com/office/powerpoint/2010/main" xmlns="" val="41136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Первые герои в истории СССР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fontAlgn="base"/>
            <a:r>
              <a:rPr lang="ru-RU" dirty="0"/>
              <a:t>Поводом для учреждения </a:t>
            </a:r>
            <a:r>
              <a:rPr lang="ru-RU" dirty="0" smtClean="0"/>
              <a:t>награды герой СССР </a:t>
            </a:r>
            <a:r>
              <a:rPr lang="ru-RU" dirty="0"/>
              <a:t>стала челюскинская </a:t>
            </a:r>
            <a:r>
              <a:rPr lang="ru-RU" dirty="0" smtClean="0"/>
              <a:t>эпопея. После </a:t>
            </a:r>
            <a:r>
              <a:rPr lang="ru-RU" dirty="0"/>
              <a:t>того, как в 1932 году ледокол "</a:t>
            </a:r>
            <a:r>
              <a:rPr lang="ru-RU" dirty="0" smtClean="0"/>
              <a:t>Сибиряков</a:t>
            </a:r>
            <a:r>
              <a:rPr lang="ru-RU" dirty="0"/>
              <a:t>" впервые в истории прошел Северным морским путем за одну навигацию, решили проверить, способен ли на такое обычный корабль не ледокольного класса. Эксперимент оказался неудачным: пароход "Челюскин" был затерт льдами и затонул, участники экспедиции высадились на дрейфующую льдину.</a:t>
            </a:r>
          </a:p>
          <a:p>
            <a:r>
              <a:rPr lang="ru-RU" dirty="0"/>
              <a:t>Семеро летчиков, которые спасли полярников, и стали первыми Героями Советского Союза. Грамоту за № 1 получил Анатолий </a:t>
            </a:r>
            <a:r>
              <a:rPr lang="ru-RU" dirty="0" err="1"/>
              <a:t>Ляпидевский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1681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37" y="79872"/>
            <a:ext cx="11259239" cy="1151965"/>
          </a:xfrm>
        </p:spPr>
        <p:txBody>
          <a:bodyPr>
            <a:noAutofit/>
          </a:bodyPr>
          <a:lstStyle/>
          <a:p>
            <a:r>
              <a:rPr lang="ru-RU" sz="4400" dirty="0" smtClean="0"/>
              <a:t>Пилоты, спасшие пассажиров «Челюскина»</a:t>
            </a:r>
            <a:endParaRPr lang="ru-RU" sz="4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2778" y="1066584"/>
            <a:ext cx="8331553" cy="5576587"/>
          </a:xfrm>
        </p:spPr>
      </p:pic>
    </p:spTree>
    <p:extLst>
      <p:ext uri="{BB962C8B-B14F-4D97-AF65-F5344CB8AC3E}">
        <p14:creationId xmlns:p14="http://schemas.microsoft.com/office/powerpoint/2010/main" xmlns="" val="4173910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19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027" y="131851"/>
            <a:ext cx="10396882" cy="115196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Герои Великой Отечественной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0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dirty="0" smtClean="0"/>
              <a:t>Василий Григорьевич зайцев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563518" y="774502"/>
            <a:ext cx="5387247" cy="4844100"/>
          </a:xfrm>
        </p:spPr>
        <p:txBody>
          <a:bodyPr>
            <a:normAutofit lnSpcReduction="10000"/>
          </a:bodyPr>
          <a:lstStyle/>
          <a:p>
            <a:pPr algn="l"/>
            <a:endParaRPr lang="ru-RU" dirty="0" smtClean="0"/>
          </a:p>
          <a:p>
            <a:pPr algn="l"/>
            <a:endParaRPr lang="ru-RU" dirty="0"/>
          </a:p>
          <a:p>
            <a:pPr algn="l"/>
            <a:endParaRPr lang="ru-RU" dirty="0" smtClean="0"/>
          </a:p>
          <a:p>
            <a:pPr algn="l"/>
            <a:r>
              <a:rPr lang="ru-RU" sz="2400" dirty="0" smtClean="0"/>
              <a:t>только </a:t>
            </a:r>
            <a:r>
              <a:rPr lang="ru-RU" sz="2400" dirty="0"/>
              <a:t>в период Сталинградской битвы между 10 ноября и 17 декабря 1942 года смог уничтожить 225 солдат и офицеров немецкой армии. Среди убитых им врагов - 11 снайперов, в том числе сам майор </a:t>
            </a:r>
            <a:r>
              <a:rPr lang="ru-RU" sz="2400" dirty="0" err="1"/>
              <a:t>Кёниг</a:t>
            </a:r>
            <a:r>
              <a:rPr lang="ru-RU" sz="2400" dirty="0"/>
              <a:t>, руководитель снайперской школы Вермахта.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914" y="774501"/>
            <a:ext cx="4398321" cy="5584918"/>
          </a:xfrm>
        </p:spPr>
      </p:pic>
    </p:spTree>
    <p:extLst>
      <p:ext uri="{BB962C8B-B14F-4D97-AF65-F5344CB8AC3E}">
        <p14:creationId xmlns:p14="http://schemas.microsoft.com/office/powerpoint/2010/main" xmlns="" val="24071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6739731" cy="683046"/>
          </a:xfrm>
        </p:spPr>
        <p:txBody>
          <a:bodyPr/>
          <a:lstStyle/>
          <a:p>
            <a:r>
              <a:rPr lang="ru-RU" dirty="0"/>
              <a:t>Александр Матвеевич Матросов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56742" y="774502"/>
            <a:ext cx="6301648" cy="4910202"/>
          </a:xfrm>
        </p:spPr>
        <p:txBody>
          <a:bodyPr>
            <a:normAutofit/>
          </a:bodyPr>
          <a:lstStyle/>
          <a:p>
            <a:pPr algn="l"/>
            <a:r>
              <a:rPr lang="ru-RU" sz="2000" dirty="0"/>
              <a:t>23 февраля 1943 года на одном из участков Калининского фронта у деревни Чернушки севернее города Великие Луки развернулись ожесточенные бои. </a:t>
            </a:r>
            <a:endParaRPr lang="ru-RU" sz="2000" dirty="0" smtClean="0"/>
          </a:p>
          <a:p>
            <a:pPr algn="l"/>
            <a:r>
              <a:rPr lang="ru-RU" sz="2000" dirty="0" smtClean="0"/>
              <a:t>Враг </a:t>
            </a:r>
            <a:r>
              <a:rPr lang="ru-RU" sz="2000" dirty="0"/>
              <a:t>превратил деревню в сильно укрепленный опорный пункт. Несколько раз бойцы поднимались в атаку на фашистские укрепления, но губительный огонь из дзота преграждал им путь. </a:t>
            </a:r>
            <a:endParaRPr lang="ru-RU" sz="2000" dirty="0" smtClean="0"/>
          </a:p>
          <a:p>
            <a:pPr algn="l"/>
            <a:r>
              <a:rPr lang="ru-RU" sz="2000" dirty="0" smtClean="0"/>
              <a:t>Тогда </a:t>
            </a:r>
            <a:r>
              <a:rPr lang="ru-RU" sz="2000" dirty="0"/>
              <a:t>рядовой гвардии Матросов, пробравшись к дзоту, закрыл своим телом амбразуру. Воодушевленные подвигом Матросова, бойцы поднялись в атаку и выбили немцев из села. </a:t>
            </a:r>
            <a:endParaRPr lang="ru-RU" sz="2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9986" y="774502"/>
            <a:ext cx="3968075" cy="5584918"/>
          </a:xfrm>
        </p:spPr>
      </p:pic>
    </p:spTree>
    <p:extLst>
      <p:ext uri="{BB962C8B-B14F-4D97-AF65-F5344CB8AC3E}">
        <p14:creationId xmlns:p14="http://schemas.microsoft.com/office/powerpoint/2010/main" xmlns="" val="419947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335</TotalTime>
  <Words>981</Words>
  <Application>Microsoft Office PowerPoint</Application>
  <PresentationFormat>Произвольный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Главное мероприятие</vt:lpstr>
      <vt:lpstr>Герой - </vt:lpstr>
      <vt:lpstr>Каких известных героев вы знаете?</vt:lpstr>
      <vt:lpstr>Слайд 3</vt:lpstr>
      <vt:lpstr>Слайд 4</vt:lpstr>
      <vt:lpstr>Первые герои в истории СССР</vt:lpstr>
      <vt:lpstr>Пилоты, спасшие пассажиров «Челюскина»</vt:lpstr>
      <vt:lpstr>Герои Великой Отечественной</vt:lpstr>
      <vt:lpstr>Василий Григорьевич зайцев</vt:lpstr>
      <vt:lpstr>Александр Матвеевич Матросов</vt:lpstr>
      <vt:lpstr>Василий Георгиевич Клочков</vt:lpstr>
      <vt:lpstr>Иван Никитович Кожедуб</vt:lpstr>
      <vt:lpstr>Алексей Петрович Маресьев</vt:lpstr>
      <vt:lpstr>Валя котик</vt:lpstr>
      <vt:lpstr>Герои России</vt:lpstr>
      <vt:lpstr>Рожков Андрей Николаевич</vt:lpstr>
      <vt:lpstr>Легошин Владимир Данатович</vt:lpstr>
      <vt:lpstr>Сергей Александрович Солнечников</vt:lpstr>
      <vt:lpstr>За мужество при спасении</vt:lpstr>
      <vt:lpstr>За мужество при спасении</vt:lpstr>
      <vt:lpstr>Героизм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</dc:title>
  <dc:creator>Александр</dc:creator>
  <cp:lastModifiedBy>user</cp:lastModifiedBy>
  <cp:revision>18</cp:revision>
  <dcterms:created xsi:type="dcterms:W3CDTF">2015-10-18T10:27:07Z</dcterms:created>
  <dcterms:modified xsi:type="dcterms:W3CDTF">2016-01-09T15:17:28Z</dcterms:modified>
</cp:coreProperties>
</file>