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1" r:id="rId6"/>
    <p:sldId id="265" r:id="rId7"/>
    <p:sldId id="266" r:id="rId8"/>
    <p:sldId id="264" r:id="rId9"/>
    <p:sldId id="27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3068960"/>
            <a:ext cx="4824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ПРАВИЛА.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ЖИТЬ ПО ПРАВИЛАМ.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ypresentation.ru/documents/5fceee1e758dd69991080dac5ea39dc5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63" y="-19018"/>
            <a:ext cx="9217363" cy="69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73439" y="465103"/>
            <a:ext cx="2035968" cy="2035968"/>
            <a:chOff x="467553" y="3600405"/>
            <a:chExt cx="2035968" cy="2035968"/>
          </a:xfrm>
          <a:scene3d>
            <a:camera prst="orthographicFront"/>
            <a:lightRig rig="flat" dir="t"/>
          </a:scene3d>
        </p:grpSpPr>
        <p:sp>
          <p:nvSpPr>
            <p:cNvPr id="6" name="Овал 5"/>
            <p:cNvSpPr/>
            <p:nvPr/>
          </p:nvSpPr>
          <p:spPr>
            <a:xfrm>
              <a:off x="467553" y="3600405"/>
              <a:ext cx="2035968" cy="203596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44597" y="3898566"/>
              <a:ext cx="1958924" cy="1439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</a:t>
              </a:r>
              <a:endParaRPr lang="ru-RU" sz="5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50483" y="4152302"/>
            <a:ext cx="2035968" cy="2035968"/>
            <a:chOff x="3884384" y="4708878"/>
            <a:chExt cx="2035968" cy="2035968"/>
          </a:xfrm>
          <a:scene3d>
            <a:camera prst="orthographicFront"/>
            <a:lightRig rig="flat" dir="t"/>
          </a:scene3d>
        </p:grpSpPr>
        <p:sp>
          <p:nvSpPr>
            <p:cNvPr id="12" name="Овал 11"/>
            <p:cNvSpPr/>
            <p:nvPr/>
          </p:nvSpPr>
          <p:spPr>
            <a:xfrm>
              <a:off x="3884384" y="4708878"/>
              <a:ext cx="2035968" cy="203596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884384" y="5003560"/>
              <a:ext cx="1958924" cy="1439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Образец поведения</a:t>
              </a:r>
              <a:endParaRPr lang="ru-RU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88224" y="4148823"/>
            <a:ext cx="2035969" cy="2035968"/>
            <a:chOff x="7108031" y="1637905"/>
            <a:chExt cx="2035969" cy="2035968"/>
          </a:xfrm>
          <a:scene3d>
            <a:camera prst="orthographicFront"/>
            <a:lightRig rig="flat" dir="t"/>
          </a:scene3d>
        </p:grpSpPr>
        <p:sp>
          <p:nvSpPr>
            <p:cNvPr id="15" name="Овал 14"/>
            <p:cNvSpPr/>
            <p:nvPr/>
          </p:nvSpPr>
          <p:spPr>
            <a:xfrm>
              <a:off x="7108031" y="1637905"/>
              <a:ext cx="2035968" cy="203596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7108031" y="1936066"/>
              <a:ext cx="2035969" cy="1439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действий</a:t>
              </a:r>
              <a:endParaRPr lang="ru-RU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72201" y="465103"/>
            <a:ext cx="2251992" cy="2035968"/>
            <a:chOff x="5984515" y="3916435"/>
            <a:chExt cx="2251992" cy="2035968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6074521" y="3916435"/>
              <a:ext cx="2035968" cy="203596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5984515" y="4214596"/>
              <a:ext cx="2251992" cy="1439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«Правильно»</a:t>
              </a:r>
              <a:endParaRPr lang="ru-RU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987824" y="1988840"/>
            <a:ext cx="2952328" cy="2664296"/>
            <a:chOff x="6074521" y="3916435"/>
            <a:chExt cx="2035968" cy="2035968"/>
          </a:xfrm>
          <a:scene3d>
            <a:camera prst="orthographicFront"/>
            <a:lightRig rig="flat" dir="t"/>
          </a:scene3d>
        </p:grpSpPr>
        <p:sp>
          <p:nvSpPr>
            <p:cNvPr id="21" name="Овал 20"/>
            <p:cNvSpPr/>
            <p:nvPr/>
          </p:nvSpPr>
          <p:spPr>
            <a:xfrm>
              <a:off x="6074521" y="3916435"/>
              <a:ext cx="2035968" cy="203596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6074521" y="4214596"/>
              <a:ext cx="2035968" cy="1439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</a:t>
              </a:r>
              <a:endParaRPr lang="ru-RU" sz="44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4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venet.ch/sites/default/files/media/236960-Erziehung-in-der-Fami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1844"/>
            <a:ext cx="7427940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ПОВЕДЕНИЯ ПРИВИВАЮТСЯ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–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7078067" cy="52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 1"/>
          <p:cNvSpPr/>
          <p:nvPr/>
        </p:nvSpPr>
        <p:spPr>
          <a:xfrm>
            <a:off x="3820051" y="2460401"/>
            <a:ext cx="1296143" cy="101566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289" y="245311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194" y="2368067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endParaRPr lang="ru-RU" sz="7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86104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всё то, что принято в обществе людей.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ПОВЕДЕНИЯ, СЛОЖИВШИЕСЯ С ТЕЧЕНИЕМ ДОЛГИХ ЛЕТ-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800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93305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u="sng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ЦЕРЕМОНИИ</a:t>
            </a:r>
            <a:r>
              <a:rPr lang="ru-RU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u="sng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</a:t>
            </a:r>
            <a:r>
              <a:rPr lang="ru-RU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РАЗНЫХ СТРАНАХ И НАРОДАХ).</a:t>
            </a:r>
            <a:endParaRPr lang="ru-RU" sz="4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ayan-dnya-5-volshebnyh-umeniy-geysh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7" y="0"/>
            <a:ext cx="4750683" cy="33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Ap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8860"/>
            <a:ext cx="4972187" cy="37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015_06_23_novosti_kultura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48" y="3545385"/>
            <a:ext cx="4991087" cy="33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tag-reuters.com0000-binary_GM1E8571G0W01-BASE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07" y="-23339"/>
            <a:ext cx="5290440" cy="34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0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212976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правил</a:t>
            </a:r>
            <a:br>
              <a:rPr lang="ru-RU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(социальных норм):</a:t>
            </a:r>
          </a:p>
        </p:txBody>
      </p:sp>
    </p:spTree>
    <p:extLst>
      <p:ext uri="{BB962C8B-B14F-4D97-AF65-F5344CB8AC3E}">
        <p14:creationId xmlns:p14="http://schemas.microsoft.com/office/powerpoint/2010/main" val="40382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imurip.com/images/55d15823a9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284"/>
            <a:ext cx="8874287" cy="66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2015-09-25T19:07:16Z</dcterms:created>
  <dcterms:modified xsi:type="dcterms:W3CDTF">2015-12-21T18:59:02Z</dcterms:modified>
</cp:coreProperties>
</file>