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n.wikipedia.org/wiki/Crossing_sweep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 smtClean="0"/>
              <a:t>The </a:t>
            </a:r>
            <a:r>
              <a:rPr lang="de-DE" b="0" dirty="0" err="1" smtClean="0"/>
              <a:t>Victorian</a:t>
            </a:r>
            <a:r>
              <a:rPr lang="de-DE" b="0" dirty="0" smtClean="0"/>
              <a:t> </a:t>
            </a:r>
            <a:r>
              <a:rPr lang="de-DE" b="0" dirty="0" err="1"/>
              <a:t>E</a:t>
            </a:r>
            <a:r>
              <a:rPr lang="de-DE" b="0" dirty="0" err="1" smtClean="0"/>
              <a:t>ra</a:t>
            </a:r>
            <a:r>
              <a:rPr lang="de-DE" b="0" dirty="0"/>
              <a:t/>
            </a:r>
            <a:br>
              <a:rPr lang="de-DE" b="0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English teacher </a:t>
            </a:r>
            <a:r>
              <a:rPr lang="en-US" dirty="0" err="1" smtClean="0"/>
              <a:t>Shindrova</a:t>
            </a:r>
            <a:r>
              <a:rPr lang="en-US" dirty="0" smtClean="0"/>
              <a:t> Anna </a:t>
            </a:r>
            <a:r>
              <a:rPr lang="en-US" dirty="0" err="1" smtClean="0"/>
              <a:t>Alexeevna</a:t>
            </a:r>
            <a:endParaRPr lang="en-US" dirty="0" smtClean="0"/>
          </a:p>
          <a:p>
            <a:r>
              <a:rPr lang="en-US" dirty="0" smtClean="0"/>
              <a:t>t. Tula </a:t>
            </a:r>
            <a:r>
              <a:rPr lang="de-DE" dirty="0" smtClean="0"/>
              <a:t>„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Education </a:t>
            </a:r>
            <a:r>
              <a:rPr lang="ru-RU" dirty="0" smtClean="0"/>
              <a:t>№1»</a:t>
            </a:r>
            <a:endParaRPr lang="en-US" dirty="0" smtClean="0"/>
          </a:p>
          <a:p>
            <a:r>
              <a:rPr lang="en-US" dirty="0" smtClean="0"/>
              <a:t>For 7</a:t>
            </a:r>
            <a:r>
              <a:rPr lang="en-US" baseline="30000" dirty="0" smtClean="0"/>
              <a:t>th</a:t>
            </a:r>
            <a:r>
              <a:rPr lang="en-US" dirty="0" smtClean="0"/>
              <a:t> form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56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3754760" cy="4701136"/>
          </a:xfrm>
        </p:spPr>
        <p:txBody>
          <a:bodyPr>
            <a:normAutofit/>
          </a:bodyPr>
          <a:lstStyle/>
          <a:p>
            <a:r>
              <a:rPr lang="en-US" dirty="0"/>
              <a:t> Children also worked as errand boys, </a:t>
            </a:r>
            <a:r>
              <a:rPr lang="en-US" dirty="0">
                <a:hlinkClick r:id="rId2" tooltip="Crossing sweeper"/>
              </a:rPr>
              <a:t>crossing sweepers</a:t>
            </a:r>
            <a:r>
              <a:rPr lang="en-US" dirty="0"/>
              <a:t>, shoe blacks, or sold matches, flowers, and other cheap goods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33745"/>
            <a:ext cx="5076055" cy="756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6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950"/>
            <a:ext cx="6477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35" y="2816471"/>
            <a:ext cx="60960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034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en-US" dirty="0"/>
              <a:t>Working hours were long: builders might work 64 hours a week in summer and 52 in winter, while domestic servants worked 80 hour weeks.</a:t>
            </a:r>
          </a:p>
          <a:p>
            <a:r>
              <a:rPr lang="en-US" dirty="0"/>
              <a:t>Children as young as 4 were put to work. In coal mines, children began work at the age of 5 and generally died before the age of 25. Many children (and adults) worked 16-hour days.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-243408"/>
            <a:ext cx="9129611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2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Сара </a:t>
            </a:r>
            <a:r>
              <a:rPr lang="ru-RU" dirty="0" err="1"/>
              <a:t>Гудер</a:t>
            </a:r>
            <a:r>
              <a:rPr lang="ru-RU" dirty="0"/>
              <a:t>, 8летняя девочка, открывавшая дверь вагонеткам, так описывала свою работу, "Я не устаю, но там где я сижу нет света, и мне страшно. Если рядом есть свет, иногда я пою, но только не в темноте. Тогда я не смею петь. Мне не нравится находится в шахте."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49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921" y="2945"/>
            <a:ext cx="7632848" cy="65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91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 подмастерья у трубочистам обычно отдавали мальчиков-сирот в возрасте от 4 лет - чем меньше тем лучше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Работа состояла в том, чтобы залезть в трубу и почистить ее скребком или щеткой. Некоторые дети на первых порах боялись лезть вверх по трубе, вдруг еще застрянешь. Обычной практикой считалось зажечь немного соломы или бумаги в камине, чтобы вынудить трубочиста двигаться вверх. Отсюда и происходит выражение, </a:t>
            </a:r>
            <a:r>
              <a:rPr lang="ru-RU" b="1" dirty="0" err="1"/>
              <a:t>to</a:t>
            </a:r>
            <a:r>
              <a:rPr lang="ru-RU" b="1" dirty="0"/>
              <a:t> </a:t>
            </a:r>
            <a:r>
              <a:rPr lang="ru-RU" b="1" dirty="0" err="1"/>
              <a:t>light</a:t>
            </a:r>
            <a:r>
              <a:rPr lang="ru-RU" b="1" dirty="0"/>
              <a:t> a </a:t>
            </a:r>
            <a:r>
              <a:rPr lang="ru-RU" b="1" dirty="0" err="1"/>
              <a:t>fire</a:t>
            </a:r>
            <a:r>
              <a:rPr lang="ru-RU" b="1" dirty="0"/>
              <a:t> </a:t>
            </a:r>
            <a:r>
              <a:rPr lang="ru-RU" b="1" dirty="0" err="1"/>
              <a:t>under</a:t>
            </a:r>
            <a:r>
              <a:rPr lang="ru-RU" b="1" dirty="0"/>
              <a:t> </a:t>
            </a:r>
            <a:r>
              <a:rPr lang="ru-RU" b="1" dirty="0" err="1"/>
              <a:t>you</a:t>
            </a:r>
            <a:r>
              <a:rPr lang="ru-RU" b="1" dirty="0"/>
              <a:t> </a:t>
            </a:r>
            <a:r>
              <a:rPr lang="ru-RU" dirty="0"/>
              <a:t>(т.е. заставить кого-то работать побыстрее). </a:t>
            </a:r>
          </a:p>
        </p:txBody>
      </p:sp>
    </p:spTree>
    <p:extLst>
      <p:ext uri="{BB962C8B-B14F-4D97-AF65-F5344CB8AC3E}">
        <p14:creationId xmlns:p14="http://schemas.microsoft.com/office/powerpoint/2010/main" val="201373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78" y="-180277"/>
            <a:ext cx="5832826" cy="70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8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67409"/>
            <a:ext cx="6107494" cy="712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052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</TotalTime>
  <Words>234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The Victorian Era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труд в викторианской Англии</dc:title>
  <dc:creator>магазин</dc:creator>
  <cp:lastModifiedBy>магазин</cp:lastModifiedBy>
  <cp:revision>4</cp:revision>
  <dcterms:created xsi:type="dcterms:W3CDTF">2015-01-20T18:57:25Z</dcterms:created>
  <dcterms:modified xsi:type="dcterms:W3CDTF">2016-01-13T13:30:05Z</dcterms:modified>
</cp:coreProperties>
</file>