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2" r:id="rId6"/>
    <p:sldId id="263" r:id="rId7"/>
    <p:sldId id="258" r:id="rId8"/>
    <p:sldId id="270" r:id="rId9"/>
    <p:sldId id="271" r:id="rId10"/>
    <p:sldId id="27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BF6E-5645-4F05-B040-BE0D468B4FE6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C9F7-AF1C-4DB2-BE11-44084FCFA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908720"/>
            <a:ext cx="57606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Синонимы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урок русского языка в 5 классе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3356992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Презентацию выполнила</a:t>
            </a:r>
          </a:p>
          <a:p>
            <a:r>
              <a:rPr lang="ru-RU" sz="2000" dirty="0" err="1" smtClean="0"/>
              <a:t>Стебенева</a:t>
            </a:r>
            <a:r>
              <a:rPr lang="ru-RU" sz="2000" dirty="0" smtClean="0"/>
              <a:t> Татьяна Николаевна,</a:t>
            </a:r>
          </a:p>
          <a:p>
            <a:r>
              <a:rPr lang="ru-RU" sz="2000" dirty="0" smtClean="0"/>
              <a:t>учитель русского языка и литературы</a:t>
            </a:r>
          </a:p>
          <a:p>
            <a:r>
              <a:rPr lang="ru-RU" sz="2000" dirty="0" smtClean="0"/>
              <a:t>ГБОУ школы №523</a:t>
            </a:r>
          </a:p>
          <a:p>
            <a:r>
              <a:rPr lang="ru-RU" sz="2000" dirty="0" err="1" smtClean="0"/>
              <a:t>Колпинского</a:t>
            </a:r>
            <a:r>
              <a:rPr lang="ru-RU" sz="2000" dirty="0" smtClean="0"/>
              <a:t> района Санкт-Петербурга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Нет более робкого животного, чем заяц. Даже при слабом шуме он пугается и бежит. Только ночью робкий зайчишка выходит из своего убежища. Много у робкого зайчика врагов. За ним охотятся и голодный волк, и хищный ястреб, и охотник.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endParaRPr lang="ru-RU" sz="3600" b="1" dirty="0" smtClean="0"/>
          </a:p>
          <a:p>
            <a:r>
              <a:rPr lang="ru-RU" sz="3600" b="1" dirty="0" smtClean="0"/>
              <a:t>	</a:t>
            </a:r>
            <a:r>
              <a:rPr lang="ru-RU" sz="4400" b="1" dirty="0" smtClean="0"/>
              <a:t>- Пятый «А», внимание!     Пожалуйста, возьмите ручки в ваши ручки и запишите тему домашнего сочинения. Кто там тяжело вздыхает? Успокойтесь, пожалуйста! Мы с вами уже давно ничего не сочиняли. Кстати, кто нам назовёт синонимы к слову «сочинять»?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712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	</a:t>
            </a:r>
            <a:r>
              <a:rPr lang="ru-RU" sz="4000" b="1" dirty="0" smtClean="0"/>
              <a:t>Пятый «А» оживился:</a:t>
            </a:r>
          </a:p>
          <a:p>
            <a:r>
              <a:rPr lang="ru-RU" sz="4000" b="1" dirty="0" smtClean="0"/>
              <a:t>	- Выдумывать! Фантазировать! Заливать! Вешать лапшу на уши!</a:t>
            </a:r>
          </a:p>
          <a:p>
            <a:r>
              <a:rPr lang="ru-RU" sz="4000" b="1" dirty="0" smtClean="0"/>
              <a:t>	- Прекрасно! Между прочим, вы не забыли, какой завтра день? Правильно, первое апреля! Самый подходящий день, чтобы выдумывать, заливать и это, как вы сказали, вешать лапшу… Тема сочинения соответствующая: «Моя невероятная встреча».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На уроке я узнал…</a:t>
            </a:r>
          </a:p>
          <a:p>
            <a:r>
              <a:rPr lang="ru-RU" sz="4400" b="1" dirty="0" smtClean="0"/>
              <a:t>Я умею…</a:t>
            </a:r>
          </a:p>
          <a:p>
            <a:r>
              <a:rPr lang="ru-RU" sz="4400" b="1" dirty="0" smtClean="0"/>
              <a:t>Затрудняюсь…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tchina_area_2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26150_e99a5f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45"/>
            <a:ext cx="9144000" cy="685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gvam-ot-niko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urta-kazahsk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3600" b="1" dirty="0" smtClean="0"/>
              <a:t>Собрались старые зайцы, сбежались маленькие зайчата, приплелись старые зайчихи – все слушают, как хвастается заяц…</a:t>
            </a:r>
          </a:p>
          <a:p>
            <a:r>
              <a:rPr lang="ru-RU" sz="3600" b="1" dirty="0" smtClean="0"/>
              <a:t>	- Эй, ты, косой, ты и волка не боишься?</a:t>
            </a:r>
          </a:p>
          <a:p>
            <a:r>
              <a:rPr lang="ru-RU" sz="3600" b="1" dirty="0" smtClean="0"/>
              <a:t>	- И волка не боюсь, и лисицы, и медведя – никого не боюсь!</a:t>
            </a:r>
          </a:p>
          <a:p>
            <a:r>
              <a:rPr lang="ru-RU" sz="3600" b="1" dirty="0" smtClean="0"/>
              <a:t>	Это уж выходило совсем забавно. Хихикнули молодые зайчата, засмеялись добрые старушки зайчихи, улыбнулись даже </a:t>
            </a:r>
            <a:r>
              <a:rPr lang="ru-RU" sz="3600" b="1" smtClean="0"/>
              <a:t>старые зайцы.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 лесу мы увидели рыжую </a:t>
            </a:r>
            <a:r>
              <a:rPr lang="ru-RU" sz="4800" b="1" u="sng" dirty="0" smtClean="0"/>
              <a:t>плутовку</a:t>
            </a:r>
            <a:r>
              <a:rPr lang="ru-RU" sz="4800" b="1" dirty="0" smtClean="0"/>
              <a:t>.</a:t>
            </a:r>
          </a:p>
          <a:p>
            <a:r>
              <a:rPr lang="ru-RU" sz="4800" b="1" dirty="0" smtClean="0"/>
              <a:t>В зоопарке живёт </a:t>
            </a:r>
            <a:r>
              <a:rPr lang="ru-RU" sz="4800" b="1" u="sng" dirty="0" smtClean="0"/>
              <a:t>гиппопотам</a:t>
            </a:r>
            <a:r>
              <a:rPr lang="ru-RU" sz="4800" b="1" dirty="0" smtClean="0"/>
              <a:t> по имени Кеша.</a:t>
            </a:r>
          </a:p>
          <a:p>
            <a:r>
              <a:rPr lang="ru-RU" sz="4800" b="1" u="sng" dirty="0" smtClean="0"/>
              <a:t>Косолапый</a:t>
            </a:r>
            <a:r>
              <a:rPr lang="ru-RU" sz="4800" b="1" dirty="0" smtClean="0"/>
              <a:t> вышел из чащи на опушку леса.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400" b="1" dirty="0" smtClean="0"/>
              <a:t>Партизаны отразили все … противника. Вся природа ждала … весны.</a:t>
            </a:r>
          </a:p>
          <a:p>
            <a:pPr marL="742950" indent="-742950"/>
            <a:r>
              <a:rPr lang="ru-RU" sz="4400" b="1" dirty="0" smtClean="0"/>
              <a:t>2. Учитель регулярно проводил … с родителями. Костя оплатил на почте … по телефону.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135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Стебенева</dc:creator>
  <cp:lastModifiedBy>Татьяна Стебенева</cp:lastModifiedBy>
  <cp:revision>16</cp:revision>
  <dcterms:created xsi:type="dcterms:W3CDTF">2015-11-16T07:48:16Z</dcterms:created>
  <dcterms:modified xsi:type="dcterms:W3CDTF">2015-11-30T06:51:29Z</dcterms:modified>
</cp:coreProperties>
</file>