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4" d="100"/>
          <a:sy n="34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10.01.2016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10.01.2016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1142984"/>
            <a:ext cx="77153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4000" dirty="0" smtClean="0"/>
              <a:t>Урок- повторение. История России. ХХ век.</a:t>
            </a:r>
          </a:p>
          <a:p>
            <a:endParaRPr lang="ru-RU" sz="4000" dirty="0" smtClean="0"/>
          </a:p>
          <a:p>
            <a:endParaRPr lang="ru-RU" sz="4000" dirty="0" smtClean="0"/>
          </a:p>
          <a:p>
            <a:endParaRPr lang="ru-RU" sz="4000" dirty="0" smtClean="0"/>
          </a:p>
          <a:p>
            <a:r>
              <a:rPr lang="ru-RU" sz="4000" dirty="0" smtClean="0"/>
              <a:t>Учитель МБОУ «СОШ №10 г.Новоалтайска»</a:t>
            </a:r>
          </a:p>
          <a:p>
            <a:endParaRPr lang="ru-RU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agroxxi.ru/images/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5695950" cy="4324351"/>
          </a:xfrm>
          <a:prstGeom prst="rect">
            <a:avLst/>
          </a:prstGeom>
          <a:noFill/>
        </p:spPr>
      </p:pic>
      <p:pic>
        <p:nvPicPr>
          <p:cNvPr id="22532" name="Picture 4" descr="http://im0-tub-ru.yandex.net/i?id=140427968-58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3428999"/>
            <a:ext cx="5357818" cy="3429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215074" y="1285860"/>
            <a:ext cx="29289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Коллективизация  и </a:t>
            </a:r>
            <a:r>
              <a:rPr lang="ru-RU" sz="2000" dirty="0" smtClean="0"/>
              <a:t>индустриализация</a:t>
            </a:r>
            <a:r>
              <a:rPr lang="ru-RU" dirty="0" smtClean="0"/>
              <a:t> </a:t>
            </a:r>
          </a:p>
          <a:p>
            <a:r>
              <a:rPr lang="ru-RU" dirty="0" smtClean="0"/>
              <a:t>В СССР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d1212.hizliresim.com/14/8/gpm2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571480"/>
            <a:ext cx="6191250" cy="4238626"/>
          </a:xfrm>
          <a:prstGeom prst="rect">
            <a:avLst/>
          </a:prstGeom>
          <a:noFill/>
        </p:spPr>
      </p:pic>
      <p:pic>
        <p:nvPicPr>
          <p:cNvPr id="23556" name="Picture 4" descr="http://im1-tub-ru.yandex.net/i?id=48407340-44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4286256"/>
            <a:ext cx="2667000" cy="14287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85918" y="5643578"/>
            <a:ext cx="1938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СССР 1922– 1991 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m3-tub-ru.yandex.net/i?id=165150031-06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794"/>
            <a:ext cx="2643190" cy="2143140"/>
          </a:xfrm>
          <a:prstGeom prst="rect">
            <a:avLst/>
          </a:prstGeom>
          <a:noFill/>
        </p:spPr>
      </p:pic>
      <p:pic>
        <p:nvPicPr>
          <p:cNvPr id="24580" name="Picture 4" descr="http://www.karopka.ru/upload/comments/ba9/00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000372"/>
            <a:ext cx="3286148" cy="2714644"/>
          </a:xfrm>
          <a:prstGeom prst="rect">
            <a:avLst/>
          </a:prstGeom>
          <a:noFill/>
        </p:spPr>
      </p:pic>
      <p:pic>
        <p:nvPicPr>
          <p:cNvPr id="24582" name="Picture 6" descr="http://im0-tub-ru.yandex.net/i?id=364895277-24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785794"/>
            <a:ext cx="3490922" cy="2714634"/>
          </a:xfrm>
          <a:prstGeom prst="rect">
            <a:avLst/>
          </a:prstGeom>
          <a:noFill/>
        </p:spPr>
      </p:pic>
      <p:pic>
        <p:nvPicPr>
          <p:cNvPr id="24584" name="Picture 8" descr="http://im6-tub-ru.yandex.net/i?id=49686476-57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4000504"/>
            <a:ext cx="3490922" cy="2857496"/>
          </a:xfrm>
          <a:prstGeom prst="rect">
            <a:avLst/>
          </a:prstGeom>
          <a:noFill/>
        </p:spPr>
      </p:pic>
      <p:pic>
        <p:nvPicPr>
          <p:cNvPr id="24586" name="Picture 10" descr="http://im3-tub-ru.yandex.net/i?id=232260513-29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78" y="3214686"/>
            <a:ext cx="207645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4-tub-ru.yandex.net/i?id=241524605-71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0"/>
            <a:ext cx="4786346" cy="3643338"/>
          </a:xfrm>
          <a:prstGeom prst="rect">
            <a:avLst/>
          </a:prstGeom>
          <a:noFill/>
        </p:spPr>
      </p:pic>
      <p:pic>
        <p:nvPicPr>
          <p:cNvPr id="1028" name="Picture 4" descr="http://im1-tub-ru.yandex.net/i?id=95329487-34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643182"/>
            <a:ext cx="3733812" cy="285749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86446" y="857232"/>
            <a:ext cx="300039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Битва за Москву.(октябрь– 5,6 декабря 1941 контрнаступление Красной Армии</a:t>
            </a:r>
            <a:r>
              <a:rPr lang="ru-RU" sz="2800" dirty="0" smtClean="0"/>
              <a:t>).</a:t>
            </a:r>
            <a:endParaRPr lang="ru-RU" sz="2800" dirty="0"/>
          </a:p>
        </p:txBody>
      </p:sp>
      <p:pic>
        <p:nvPicPr>
          <p:cNvPr id="1030" name="Picture 6" descr="http://img2.tfd.com/wiki/b/b8/Battle_of_moscow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24274"/>
            <a:ext cx="4800600" cy="3133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0-tub-ru.yandex.net/i?id=356562361-37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982644"/>
            <a:ext cx="3262322" cy="2446742"/>
          </a:xfrm>
          <a:prstGeom prst="rect">
            <a:avLst/>
          </a:prstGeom>
          <a:noFill/>
        </p:spPr>
      </p:pic>
      <p:pic>
        <p:nvPicPr>
          <p:cNvPr id="1028" name="Picture 4" descr="http://im1-tub-ru.yandex.net/i?id=326296504-47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786058"/>
            <a:ext cx="4714908" cy="3286148"/>
          </a:xfrm>
          <a:prstGeom prst="rect">
            <a:avLst/>
          </a:prstGeom>
          <a:noFill/>
        </p:spPr>
      </p:pic>
      <p:pic>
        <p:nvPicPr>
          <p:cNvPr id="1030" name="Picture 6" descr="http://im2-tub-ru.yandex.net/i?id=261257913-36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267868"/>
            <a:ext cx="3833826" cy="28753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m6-tub-ru.yandex.net/i?id=151859967-09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3214710" cy="1928826"/>
          </a:xfrm>
          <a:prstGeom prst="rect">
            <a:avLst/>
          </a:prstGeom>
          <a:noFill/>
        </p:spPr>
      </p:pic>
      <p:pic>
        <p:nvPicPr>
          <p:cNvPr id="26628" name="Picture 4" descr="http://yahooeu.ru/uploads/posts/2012-06/1339584090_lichnoe-kukuruzina-dildo-hruschev-10781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643182"/>
            <a:ext cx="4000496" cy="2971815"/>
          </a:xfrm>
          <a:prstGeom prst="rect">
            <a:avLst/>
          </a:prstGeom>
          <a:noFill/>
        </p:spPr>
      </p:pic>
      <p:pic>
        <p:nvPicPr>
          <p:cNvPr id="26630" name="Picture 6" descr="http://im3-tub-ru.yandex.net/i?id=9498161-31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4929198"/>
            <a:ext cx="2057400" cy="1428750"/>
          </a:xfrm>
          <a:prstGeom prst="rect">
            <a:avLst/>
          </a:prstGeom>
          <a:noFill/>
        </p:spPr>
      </p:pic>
      <p:pic>
        <p:nvPicPr>
          <p:cNvPr id="26632" name="Picture 8" descr="http://im6-tub-ru.yandex.net/i?id=245114092-70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3929066"/>
            <a:ext cx="2333628" cy="2214578"/>
          </a:xfrm>
          <a:prstGeom prst="rect">
            <a:avLst/>
          </a:prstGeom>
          <a:noFill/>
        </p:spPr>
      </p:pic>
      <p:pic>
        <p:nvPicPr>
          <p:cNvPr id="26634" name="Picture 10" descr="http://im1-tub-ru.yandex.net/i?id=171505562-47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2" y="357166"/>
            <a:ext cx="3228984" cy="19288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m7-tub-ru.yandex.net/i?id=495376044-35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57166"/>
            <a:ext cx="2210292" cy="2786082"/>
          </a:xfrm>
          <a:prstGeom prst="rect">
            <a:avLst/>
          </a:prstGeom>
          <a:noFill/>
        </p:spPr>
      </p:pic>
      <p:pic>
        <p:nvPicPr>
          <p:cNvPr id="27652" name="Picture 4" descr="http://im0-tub-ru.yandex.net/i?id=285594290-23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1857364"/>
            <a:ext cx="1795475" cy="1857388"/>
          </a:xfrm>
          <a:prstGeom prst="rect">
            <a:avLst/>
          </a:prstGeom>
          <a:noFill/>
        </p:spPr>
      </p:pic>
      <p:pic>
        <p:nvPicPr>
          <p:cNvPr id="27654" name="Picture 6" descr="http://im2-tub-ru.yandex.net/i?id=644531535-47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0"/>
            <a:ext cx="1624016" cy="2064427"/>
          </a:xfrm>
          <a:prstGeom prst="rect">
            <a:avLst/>
          </a:prstGeom>
          <a:noFill/>
        </p:spPr>
      </p:pic>
      <p:pic>
        <p:nvPicPr>
          <p:cNvPr id="27656" name="Picture 8" descr="http://im6-tub-ru.yandex.net/i?id=121821139-16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4500570"/>
            <a:ext cx="2695580" cy="2000264"/>
          </a:xfrm>
          <a:prstGeom prst="rect">
            <a:avLst/>
          </a:prstGeom>
          <a:noFill/>
        </p:spPr>
      </p:pic>
      <p:pic>
        <p:nvPicPr>
          <p:cNvPr id="27658" name="Picture 10" descr="http://sov.opredelim.com/tw_files2/urls_1671/3/d-2463/img1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643314"/>
            <a:ext cx="4286248" cy="32146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3-tub-ru.yandex.net/i?id=140495848-42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643182"/>
            <a:ext cx="4286280" cy="3214710"/>
          </a:xfrm>
          <a:prstGeom prst="rect">
            <a:avLst/>
          </a:prstGeom>
          <a:noFill/>
        </p:spPr>
      </p:pic>
      <p:pic>
        <p:nvPicPr>
          <p:cNvPr id="28676" name="Picture 4" descr="http://im0-tub-ru.yandex.net/i?id=300268977-11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357562"/>
            <a:ext cx="4048140" cy="3036105"/>
          </a:xfrm>
          <a:prstGeom prst="rect">
            <a:avLst/>
          </a:prstGeom>
          <a:noFill/>
        </p:spPr>
      </p:pic>
      <p:pic>
        <p:nvPicPr>
          <p:cNvPr id="28678" name="Picture 6" descr="http://im3-tub-ru.yandex.net/i?id=67640996-56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1142984"/>
            <a:ext cx="2547942" cy="2071702"/>
          </a:xfrm>
          <a:prstGeom prst="rect">
            <a:avLst/>
          </a:prstGeom>
          <a:noFill/>
        </p:spPr>
      </p:pic>
      <p:pic>
        <p:nvPicPr>
          <p:cNvPr id="28680" name="Picture 8" descr="http://im4-tub-ru.yandex.net/i?id=779317698-47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56" y="357166"/>
            <a:ext cx="2933707" cy="21677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xreferat.ru/image/113/1308182225_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428736"/>
            <a:ext cx="7500990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ontent.foto.mail.ru/mail/andrianos2010/_blogs/i-24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714356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6-tub-ru.yandex.net/i?id=249039755-61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357166"/>
            <a:ext cx="3357586" cy="1950962"/>
          </a:xfrm>
          <a:prstGeom prst="rect">
            <a:avLst/>
          </a:prstGeom>
          <a:noFill/>
        </p:spPr>
      </p:pic>
      <p:pic>
        <p:nvPicPr>
          <p:cNvPr id="15364" name="Picture 4" descr="7 ГЕРОЕВ РУССКО-ЯПОНСКОЙ ВОЙН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476625" cy="452437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0" y="478632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 Всеволод Руднев, командир крейсера «Варяг»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5366" name="Picture 6" descr="http://i409.photobucket.com/albums/pp178/1_9_6_3/-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2471586"/>
            <a:ext cx="3714744" cy="43864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00100" y="5572140"/>
            <a:ext cx="40493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 smtClean="0"/>
              <a:t>Русско</a:t>
            </a:r>
            <a:r>
              <a:rPr lang="ru-RU" sz="2000" dirty="0" smtClean="0"/>
              <a:t>- </a:t>
            </a:r>
            <a:r>
              <a:rPr lang="ru-RU" sz="2000" dirty="0" smtClean="0"/>
              <a:t>японская война 1904-1905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4-tub-ru.yandex.net/i?id=244084202-20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14356"/>
            <a:ext cx="4572032" cy="2714644"/>
          </a:xfrm>
          <a:prstGeom prst="rect">
            <a:avLst/>
          </a:prstGeom>
          <a:noFill/>
        </p:spPr>
      </p:pic>
      <p:pic>
        <p:nvPicPr>
          <p:cNvPr id="16388" name="Picture 4" descr="http://im3-tub-ru.yandex.net/i?id=61478791-54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428604"/>
            <a:ext cx="4000528" cy="300039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428860" y="0"/>
            <a:ext cx="45765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Первая русская революция  1905-1907 г.</a:t>
            </a:r>
            <a:endParaRPr lang="ru-RU" sz="2000" dirty="0"/>
          </a:p>
        </p:txBody>
      </p:sp>
      <p:sp>
        <p:nvSpPr>
          <p:cNvPr id="16390" name="AutoShape 6" descr="http://img1.liveinternet.ru/images/attach/c/7/97/749/97749713_imgB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6392" name="Picture 8" descr="http://img1.liveinternet.ru/images/attach/c/7/97/749/97749713_img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3286124"/>
            <a:ext cx="5715000" cy="3571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stolypin.ru/upload/medialibrary/74e/74ef9794886286481815c7c421997b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3848100" cy="51339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6248" y="1285860"/>
            <a:ext cx="550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Петр Аркадьевич Столыпин (1862-1911) </a:t>
            </a:r>
            <a:endParaRPr lang="ru-RU" sz="2000" dirty="0"/>
          </a:p>
        </p:txBody>
      </p:sp>
      <p:pic>
        <p:nvPicPr>
          <p:cNvPr id="17412" name="Picture 4" descr="http://im3-tub-ru.yandex.net/i?id=377187273-42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286124"/>
            <a:ext cx="4500594" cy="3071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ikiart.ru/images/album/war1/bc695871288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14356"/>
            <a:ext cx="6286500" cy="4000501"/>
          </a:xfrm>
          <a:prstGeom prst="rect">
            <a:avLst/>
          </a:prstGeom>
          <a:noFill/>
        </p:spPr>
      </p:pic>
      <p:pic>
        <p:nvPicPr>
          <p:cNvPr id="18436" name="Picture 4" descr="http://s3.timetoast.com/public/uploads/photos/947678/154816129.jpg?12856607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3214686"/>
            <a:ext cx="4866021" cy="342902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929454" y="857232"/>
            <a:ext cx="21739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Первая мировая </a:t>
            </a:r>
          </a:p>
          <a:p>
            <a:r>
              <a:rPr lang="ru-RU" sz="2000" dirty="0" smtClean="0"/>
              <a:t>война (1914-1918)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4-tub-ru.yandex.net/i?id=274918318-55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14290"/>
            <a:ext cx="1323975" cy="1428750"/>
          </a:xfrm>
          <a:prstGeom prst="rect">
            <a:avLst/>
          </a:prstGeom>
          <a:noFill/>
        </p:spPr>
      </p:pic>
      <p:pic>
        <p:nvPicPr>
          <p:cNvPr id="19460" name="Picture 4" descr="http://nk.org.ua/images/Stalin-Lenin-Kalinin-19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857364"/>
            <a:ext cx="8382000" cy="4343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57620" y="571480"/>
            <a:ext cx="34829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Октябрьский этап революции.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usa.ucoz.org/_ph/2/3276015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fs.nashaucheba.ru/tw_files2/urls_2/246/d-245245/img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20000" cy="5715000"/>
          </a:xfrm>
          <a:prstGeom prst="rect">
            <a:avLst/>
          </a:prstGeom>
          <a:noFill/>
        </p:spPr>
      </p:pic>
      <p:pic>
        <p:nvPicPr>
          <p:cNvPr id="21508" name="Picture 4" descr="http://im4-tub-ru.yandex.net/i?id=387326617-54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572008"/>
            <a:ext cx="3357586" cy="2285992"/>
          </a:xfrm>
          <a:prstGeom prst="rect">
            <a:avLst/>
          </a:prstGeom>
          <a:noFill/>
        </p:spPr>
      </p:pic>
      <p:pic>
        <p:nvPicPr>
          <p:cNvPr id="21510" name="Picture 6" descr="http://dressed.ru/photos/attachments/3446/large.jpg?12984674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714356"/>
            <a:ext cx="2162167" cy="3286148"/>
          </a:xfrm>
          <a:prstGeom prst="rect">
            <a:avLst/>
          </a:prstGeom>
          <a:noFill/>
        </p:spPr>
      </p:pic>
      <p:pic>
        <p:nvPicPr>
          <p:cNvPr id="21512" name="Picture 8" descr="http://im3-tub-ru.yandex.net/i?id=366649264-62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61" y="5000636"/>
            <a:ext cx="2476485" cy="1857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177</TotalTime>
  <Words>67</Words>
  <PresentationFormat>Экран (4:3)</PresentationFormat>
  <Paragraphs>16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admin</cp:lastModifiedBy>
  <cp:revision>16</cp:revision>
  <dcterms:created xsi:type="dcterms:W3CDTF">2014-02-13T14:26:23Z</dcterms:created>
  <dcterms:modified xsi:type="dcterms:W3CDTF">2016-01-10T14:16:32Z</dcterms:modified>
</cp:coreProperties>
</file>