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42C8C"/>
    <a:srgbClr val="FF0066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398DF-CAE9-4F8D-B28F-49076CFBEF1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20D6D-52C3-4285-A701-47E4BFDDF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42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20D6D-52C3-4285-A701-47E4BFDDFE8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20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5E9B-3031-4BD5-A32C-05E6E8CEF07C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CEE5-B675-4E55-A08A-4D3A56FB4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17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5E9B-3031-4BD5-A32C-05E6E8CEF07C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CEE5-B675-4E55-A08A-4D3A56FB4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17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5E9B-3031-4BD5-A32C-05E6E8CEF07C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CEE5-B675-4E55-A08A-4D3A56FB4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9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5E9B-3031-4BD5-A32C-05E6E8CEF07C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CEE5-B675-4E55-A08A-4D3A56FB4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96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5E9B-3031-4BD5-A32C-05E6E8CEF07C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CEE5-B675-4E55-A08A-4D3A56FB4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54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5E9B-3031-4BD5-A32C-05E6E8CEF07C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CEE5-B675-4E55-A08A-4D3A56FB4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17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5E9B-3031-4BD5-A32C-05E6E8CEF07C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CEE5-B675-4E55-A08A-4D3A56FB4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85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5E9B-3031-4BD5-A32C-05E6E8CEF07C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CEE5-B675-4E55-A08A-4D3A56FB4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97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5E9B-3031-4BD5-A32C-05E6E8CEF07C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CEE5-B675-4E55-A08A-4D3A56FB4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369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5E9B-3031-4BD5-A32C-05E6E8CEF07C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CEE5-B675-4E55-A08A-4D3A56FB4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81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5E9B-3031-4BD5-A32C-05E6E8CEF07C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CEE5-B675-4E55-A08A-4D3A56FB4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528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95E9B-3031-4BD5-A32C-05E6E8CEF07C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6CEE5-B675-4E55-A08A-4D3A56FB4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71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frm=1&amp;source=images&amp;cd=&amp;cad=rja&amp;docid=fpXlG3BMlMV-BM&amp;tbnid=BCo_ACCEgpmYNM:&amp;ved=0CAUQjRw&amp;url=http://www.liveinternet.ru/tags/%EC%E0%F2%E5%EC%E0%F2%E8%EA%E0/&amp;ei=N6pzUv6qCYGc4wSZyoHwAw&amp;psig=AFQjCNG3rjtuJ_5WmzDdpMFzsJ6jaMAKkg&amp;ust=1383398315787109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ru/url?sa=i&amp;rct=j&amp;q=&amp;esrc=s&amp;frm=1&amp;source=images&amp;cd=&amp;cad=rja&amp;docid=2iuyG4wAR3-iTM&amp;tbnid=hjuRfdgBTiOAZM:&amp;ved=0CAUQjRw&amp;url=http://ru.wikipedia.org/wiki/%D0%9A%D1%83%D1%85%D0%BD%D1%8F_%D0%94%D1%80%D0%B5%D0%B2%D0%BD%D0%B5%D0%B3%D0%BE_%D0%A0%D0%B8%D0%BC%D0%B0&amp;ei=JKxzUs_HFqXj4wT4hIGQDA&amp;psig=AFQjCNGWiW_pyndjrHYdU0kUqLpTHhsKyw&amp;ust=1383398811240391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frm=1&amp;source=images&amp;cd=&amp;cad=rja&amp;docid=05ILgMB9aJ1x8M&amp;tbnid=glrmlgSAoZHA3M:&amp;ved=0CAUQjRw&amp;url=http://goryachiyklyuch.bezformata.ru/listnews/pamyatnik-pushkina/10080129/&amp;ei=kWJyUuOrB-fP4QT-tIDYDA&amp;bvm=bv.55819444,d.bGE&amp;psig=AFQjCNEN27xVHkD472odtryQ6yJDDPg4VQ&amp;ust=138331433355615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frm=1&amp;source=images&amp;cd=&amp;cad=rja&amp;docid=ES7nWtKVTA5p7M&amp;tbnid=YI5acslaDFD-9M:&amp;ved=0CAUQjRw&amp;url=http://vk.com/id147369521&amp;ei=MGNyUuPmDqPx4QTK-oGADg&amp;bvm=bv.55819444,d.bGE&amp;psig=AFQjCNGQTjnNLGskOE0DwX54Q7WJZVJ7ew&amp;ust=138331460298850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ru/url?sa=i&amp;rct=j&amp;q=&amp;esrc=s&amp;frm=1&amp;source=images&amp;cd=&amp;cad=rja&amp;docid=dtQRKGlRXI1TIM&amp;tbnid=uB_vxAHuidze6M:&amp;ved=0CAUQjRw&amp;url=http://sch3.minsk.edu.by/ru/main.aspx?guid=2571&amp;ei=b2pyUtHqFYb-4QTF5ICwCQ&amp;bvm=bv.55819444,d.bGE&amp;psig=AFQjCNF5WpRsaO5vQtYDHziz6K6EZhwIeA&amp;ust=138331644921253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ru/url?sa=i&amp;rct=j&amp;q=&amp;esrc=s&amp;frm=1&amp;source=images&amp;cd=&amp;cad=rja&amp;docid=HHLrqcQCdHpGoM&amp;tbnid=MtPanXOhAqWYSM:&amp;ved=0CAUQjRw&amp;url=http://zateevo.ru/tsirkulyarnaya_pila/&amp;ei=9WtyUp3CA5SP4gSo2IHgAg&amp;psig=AFQjCNGXOzcNW-JtIR5VnbS_iiaBNdvrxg&amp;ust=1383316740232633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NkT-u6osxfamJM&amp;tbnid=ucJbyP699crofM:&amp;ved=0CAUQjRw&amp;url=http://ru.dreamstime.com/%D1%81%D1%82%D0%BE%D0%BA%D0%BE%D0%B2%D0%B0%D1%8F-%D1%84%D0%BE%D1%82%D0%BE%D0%B3%D1%80%D0%B0%D1%84%D0%B8%D1%8F-rf-%D0%BC%D0%BE%D1%80%D0%B5-%D1%83%D1%82%D0%B5%D1%81%D0%B0-image3643007&amp;ei=Jm1yUs6aBafe4QS42YDYAg&amp;psig=AFQjCNHocI5VNF-OYoItBR8Rr0O6BVsLPg&amp;ust=138331714646065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2 3"/>
          <p:cNvSpPr/>
          <p:nvPr/>
        </p:nvSpPr>
        <p:spPr>
          <a:xfrm>
            <a:off x="179512" y="2711103"/>
            <a:ext cx="7776864" cy="367240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ЧТО?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ГДЕ?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КОГДА?</a:t>
            </a:r>
            <a:endParaRPr lang="ru-RU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964892">
            <a:off x="687683" y="4220829"/>
            <a:ext cx="6400800" cy="1421726"/>
          </a:xfrm>
        </p:spPr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5А - САМЫЕ УМНЫЕ!</a:t>
            </a:r>
            <a:endParaRPr lang="ru-RU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32" name="Picture 8" descr="C:\Users\NATALIA\AppData\Local\Microsoft\Windows\Temporary Internet Files\Content.IE5\T30UMR5L\MC900437990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1976" y="1412776"/>
            <a:ext cx="24184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858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928" y="116632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Водитель вел большой грузовик. Огни на машине не были зажжены. Луны тоже не было. Женщина стала переходить дорогу перед машиной. Как удалось водителю разглядеть ее?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31908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6693" y="3422482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Был яркий солнечный день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7345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692696"/>
            <a:ext cx="3451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Где край света?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3217" y="5183597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Там, где начинается тень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/>
          <a:stretch/>
        </p:blipFill>
        <p:spPr bwMode="auto">
          <a:xfrm>
            <a:off x="1043608" y="1484784"/>
            <a:ext cx="6280980" cy="3580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052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спрыгнуть с десятиметровой лестницы и не ушибиться?</a:t>
            </a:r>
          </a:p>
        </p:txBody>
      </p:sp>
      <p:pic>
        <p:nvPicPr>
          <p:cNvPr id="2050" name="Picture 2" descr="C:\Users\NATALIA\AppData\Local\Microsoft\Windows\Temporary Internet Files\Content.IE5\071KS0MA\MC900441890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52034"/>
            <a:ext cx="2844316" cy="314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TALIA\AppData\Local\Microsoft\Windows\Temporary Internet Files\Content.IE5\T0RC0GE8\MC900441892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209" y="1628800"/>
            <a:ext cx="3114154" cy="26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87924" y="4581128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Надо прыгать с нижней ступени</a:t>
            </a:r>
          </a:p>
        </p:txBody>
      </p:sp>
    </p:spTree>
    <p:extLst>
      <p:ext uri="{BB962C8B-B14F-4D97-AF65-F5344CB8AC3E}">
        <p14:creationId xmlns:p14="http://schemas.microsoft.com/office/powerpoint/2010/main" xmlns="" val="286225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Два человека играли в шашки. Каждый сыграл по пять партий и выиграл по пять раз. </a:t>
            </a:r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Это 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возможно?</a:t>
            </a:r>
          </a:p>
        </p:txBody>
      </p:sp>
      <p:pic>
        <p:nvPicPr>
          <p:cNvPr id="1026" name="Picture 2" descr="C:\Users\NATALIA\AppData\Local\Microsoft\Windows\Temporary Internet Files\Content.IE5\I449NS6N\MC900437577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697" y="2996952"/>
            <a:ext cx="3991883" cy="28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386028"/>
            <a:ext cx="46805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Оба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человека играли с другими людьми</a:t>
            </a:r>
          </a:p>
        </p:txBody>
      </p:sp>
    </p:spTree>
    <p:extLst>
      <p:ext uri="{BB962C8B-B14F-4D97-AF65-F5344CB8AC3E}">
        <p14:creationId xmlns:p14="http://schemas.microsoft.com/office/powerpoint/2010/main" xmlns="" val="258224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 может путешествовать по свету, оставаясь в одном и том же углу?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42624">
            <a:off x="397943" y="1813064"/>
            <a:ext cx="4762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4832885"/>
            <a:ext cx="43268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Почтовая </a:t>
            </a:r>
            <a:r>
              <a:rPr lang="ru-RU" dirty="0" smtClean="0"/>
              <a:t>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марка</a:t>
            </a:r>
          </a:p>
        </p:txBody>
      </p:sp>
    </p:spTree>
    <p:extLst>
      <p:ext uri="{BB962C8B-B14F-4D97-AF65-F5344CB8AC3E}">
        <p14:creationId xmlns:p14="http://schemas.microsoft.com/office/powerpoint/2010/main" xmlns="" val="211576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1.liveinternet.ru/images/foto/c/9/apps/2/547/2547569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38" y="2663280"/>
            <a:ext cx="3067610" cy="3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3155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 знаете, что слова двойка образовано от слова два, тройка от три, четверка от четыре. Но почему -мы говорим</a:t>
            </a:r>
          </a:p>
          <a:p>
            <a:pPr algn="ctr"/>
            <a:r>
              <a:rPr lang="ru-RU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единица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а не </a:t>
            </a:r>
            <a:r>
              <a:rPr lang="ru-RU" sz="32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однойка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ведь числительное - один.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828836"/>
            <a:ext cx="6120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Числительное один образовано из славянской формы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единъ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которое и до сих пор сохранилось в словах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единица, единственный, единый.</a:t>
            </a:r>
          </a:p>
        </p:txBody>
      </p:sp>
    </p:spTree>
    <p:extLst>
      <p:ext uri="{BB962C8B-B14F-4D97-AF65-F5344CB8AC3E}">
        <p14:creationId xmlns:p14="http://schemas.microsoft.com/office/powerpoint/2010/main" xmlns="" val="119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 знаете, что Римляне очень любили пиршества, которые длились ночь напролет. Во время еды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гостям несколько раз подавались специальные сосуды с водой для ...</a:t>
            </a:r>
          </a:p>
        </p:txBody>
      </p:sp>
      <p:pic>
        <p:nvPicPr>
          <p:cNvPr id="4098" name="Picture 2" descr="http://upload.wikimedia.org/wikipedia/commons/c/c8/Parassita-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4608512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2540" y="357301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Вода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для мытья рук, т.к. римляне ели руками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176475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NATALIA\AppData\Local\Microsoft\Windows\Temporary Internet Files\Content.IE5\T0RC0GE8\MC900429815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4296591" cy="455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293096"/>
            <a:ext cx="8208912" cy="18722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Веселых каникул!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9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Существует очень много памятников животным – собакам, кошкам, птицам...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1"/>
            <a:ext cx="8229600" cy="11087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какому животному чаще всего ставят памятники?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4653136"/>
            <a:ext cx="3058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ЧЕЛОВЕК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2" name="Picture 4" descr="http://bezformata.ru/content/Images/000/038/656/image3865666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3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украинцев довольно мелодичные фамилии. Например, у Сидоренко их аж три.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70390" y="2420888"/>
            <a:ext cx="1811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r>
              <a:rPr lang="ru-RU" b="1" dirty="0" smtClean="0"/>
              <a:t>    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чего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pic>
        <p:nvPicPr>
          <p:cNvPr id="3074" name="Picture 2" descr="http://cs9865.vk.me/u147369521/a_bd0611a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22070"/>
            <a:ext cx="2520280" cy="39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3558" y="4581128"/>
            <a:ext cx="5830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НОТЫ </a:t>
            </a:r>
            <a:r>
              <a:rPr lang="ru-RU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800" b="1" dirty="0">
                <a:solidFill>
                  <a:srgbClr val="D42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2341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Два по 11, четыре по 7 и еще 5, а всего в итоге 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679409" cy="339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2420888"/>
            <a:ext cx="4390946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6-</a:t>
            </a: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НЕДЕЛЯ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(6 БУКВ)</a:t>
            </a:r>
          </a:p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11- </a:t>
            </a:r>
            <a:r>
              <a:rPr lang="ru-RU" sz="3200" b="1" dirty="0">
                <a:solidFill>
                  <a:srgbClr val="D42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ПОНЕДЕЛЬНИК</a:t>
            </a:r>
          </a:p>
          <a:p>
            <a:r>
              <a:rPr lang="ru-RU" sz="3200" b="1" dirty="0">
                <a:solidFill>
                  <a:srgbClr val="D42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ВОСКРЕСЕНЬЕ</a:t>
            </a:r>
          </a:p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5-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СРЕДА</a:t>
            </a:r>
          </a:p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7- </a:t>
            </a:r>
            <a:r>
              <a:rPr lang="ru-RU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ВТОРНИК</a:t>
            </a:r>
          </a:p>
          <a:p>
            <a:r>
              <a:rPr lang="ru-RU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ЧЕТВЕРГ</a:t>
            </a:r>
          </a:p>
          <a:p>
            <a:r>
              <a:rPr lang="ru-RU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ПЯТНИЦА</a:t>
            </a:r>
          </a:p>
          <a:p>
            <a:r>
              <a:rPr lang="ru-RU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СУББОТА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489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КАКОЙ СНЕГ БЫСТРЕЕ ТАЕТ – ЧИСТЫЙ ИЛИ ГРЯЗНЫЙ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 ПОЧЕМУ?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252" y="2038348"/>
            <a:ext cx="3156173" cy="4213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04425" y="1916832"/>
            <a:ext cx="51845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Грязный, потому что он темный. Темные цвета поглощают больше солнечных лучей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00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6102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ОТЧЕГО ГОВОРЯТ: «КАК С ГУСЯ ВОДА»?	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64"/>
            <a:ext cx="2802607" cy="280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98007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Оперенье гуся всегда покрыто жиром, поэтому вода не смачивает перьев и каплями скатывается с них</a:t>
            </a:r>
          </a:p>
        </p:txBody>
      </p:sp>
    </p:spTree>
    <p:extLst>
      <p:ext uri="{BB962C8B-B14F-4D97-AF65-F5344CB8AC3E}">
        <p14:creationId xmlns:p14="http://schemas.microsoft.com/office/powerpoint/2010/main" xmlns="" val="178021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Два мальчика играли на гитаре и один на балалайке. На чем играл Юра, если Миша с Петей и Петя с Юрой играли на разных инструментах.</a:t>
            </a:r>
          </a:p>
        </p:txBody>
      </p:sp>
      <p:pic>
        <p:nvPicPr>
          <p:cNvPr id="7170" name="Picture 2" descr="http://sch3.minsk.edu.by/sm_full.aspx?guid=260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384376" cy="228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64240" y="3740794"/>
            <a:ext cx="5679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Юра играл на гитаре</a:t>
            </a:r>
          </a:p>
        </p:txBody>
      </p:sp>
    </p:spTree>
    <p:extLst>
      <p:ext uri="{BB962C8B-B14F-4D97-AF65-F5344CB8AC3E}">
        <p14:creationId xmlns:p14="http://schemas.microsoft.com/office/powerpoint/2010/main" xmlns="" val="2429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Ребята пилят бревна на метровые куски. Отпиливание одного такого куска занимает одну минуту. За сколько минут они распилят бревно длиной 5 метров?</a:t>
            </a:r>
          </a:p>
        </p:txBody>
      </p:sp>
      <p:pic>
        <p:nvPicPr>
          <p:cNvPr id="8194" name="Picture 2" descr="http://zateevo.ru/upload/iblock/4b1/4b14ebb48741ebbba64acfcb184a06a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581" y="3789040"/>
            <a:ext cx="3240360" cy="2430270"/>
          </a:xfrm>
          <a:prstGeom prst="rect">
            <a:avLst/>
          </a:prstGeom>
          <a:noFill/>
          <a:ln w="57150">
            <a:solidFill>
              <a:srgbClr val="FF006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4581128"/>
            <a:ext cx="35301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за 4 минуты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0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Comic Sans MS" pitchFamily="66" charset="0"/>
              </a:rPr>
              <a:t>Что станет с зеленым камнем, если он упадет в Красное море?</a:t>
            </a:r>
            <a:endParaRPr lang="ru-RU" sz="36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3528" y="3244334"/>
            <a:ext cx="4921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Он станет мокрым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18" name="Picture 2" descr="http://thumbs.dreamstime.com/x/%D0%BC%D0%BE%D1%80%D0%B5-%D1%83%D1%82%D0%B5%D1%81%D0%B0-796838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9527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07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413</Words>
  <Application>Microsoft Office PowerPoint</Application>
  <PresentationFormat>Экран (4:3)</PresentationFormat>
  <Paragraphs>48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ЧТО? ГДЕ? КОГДА?</vt:lpstr>
      <vt:lpstr>Существует очень много памятников животным – собакам, кошкам, птицам...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ЧТО? ГДЕ? КОГДА?</dc:title>
  <dc:creator>Пользователь Windows</dc:creator>
  <cp:lastModifiedBy>Natalia</cp:lastModifiedBy>
  <cp:revision>19</cp:revision>
  <dcterms:created xsi:type="dcterms:W3CDTF">2013-10-31T12:20:08Z</dcterms:created>
  <dcterms:modified xsi:type="dcterms:W3CDTF">2016-01-08T15:30:09Z</dcterms:modified>
</cp:coreProperties>
</file>