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 И лежит этот неведомый край снега и льда за южным полярным кругом, ослепительно сияя в лучах солнца полярного дня или укутанный облаками и вихрями пурги во тьме полярной ночи. Он по-своему красив, этот край.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А.М.Гусев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3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92696"/>
            <a:ext cx="5152206" cy="515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9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340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4644008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01"/>
            <a:ext cx="4499992" cy="340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4350902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12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67544"/>
            <a:ext cx="8229600" cy="806489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Антарктиде много всяких полюсов. Объясните, где они находятся и почему так называются.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926521"/>
              </p:ext>
            </p:extLst>
          </p:nvPr>
        </p:nvGraphicFramePr>
        <p:xfrm>
          <a:off x="539553" y="2636913"/>
          <a:ext cx="8280918" cy="4158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6"/>
                <a:gridCol w="2760306"/>
                <a:gridCol w="2760306"/>
              </a:tblGrid>
              <a:tr h="64880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Полюс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Местонахождение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Особенности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80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Южный полюс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90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ю.ш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географический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044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Южный магнитный полюс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сейчас он располагается в леднике у Земли Адели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66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ю.ш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., 138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меняет своё положение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80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Полюс холода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станция «Восток»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79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ю.ш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., 104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самое холодное место на Земле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80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Полюс Недоступности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82,6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ю.ш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54,58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очень труднодоступное место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80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Полюс ветров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станция «Русская» (на Земле Мэри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Бэрд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самое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ветреное место на Земле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12968" cy="63367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Антарктида была открыта: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в 1775 г.;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в 1820 г.;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 в 1895 г.;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г) в 1911 г.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Борьбу за достижение первым Южного полюса вели: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Кук и Лазарев;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Уилкс и Росс;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Шеклтон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Моусон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г) Амундсен и Скотт.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Самое высокое место в Антарктиде: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вулкан Эребус;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гора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Керкпатрикс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 массив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Винсон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Наибольшая толщина льда в Антарктиде достигает: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4200 м;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4500 м;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 5300 м;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г) 2000 м.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48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5. Свободные ото льда выходы скальных пород на поверхность называются: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трещинами;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куполами;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горами;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г) оазисами.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6. Полюс холода расположен на: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станции «Восток»;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на южном полюсе;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на станции «Мирный».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7. Самые крупные пингвины в Антарктиде: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Адели;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королевский;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Магеллана.</a:t>
            </a:r>
          </a:p>
        </p:txBody>
      </p:sp>
    </p:spTree>
    <p:extLst>
      <p:ext uri="{BB962C8B-B14F-4D97-AF65-F5344CB8AC3E}">
        <p14:creationId xmlns:p14="http://schemas.microsoft.com/office/powerpoint/2010/main" val="24614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б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г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в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б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г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 б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19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149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… И лежит этот неведомый край снега и льда за южным полярным кругом, ослепительно сияя в лучах солнца полярного дня или укутанный облаками и вихрями пурги во тьме полярной ночи. Он по-своему красив, этот край.                                            А.М.Гусев</vt:lpstr>
      <vt:lpstr>Презентация PowerPoint</vt:lpstr>
      <vt:lpstr>Презентация PowerPoint</vt:lpstr>
      <vt:lpstr>В Антарктиде много всяких полюсов. Объясните, где они находятся и почему так называются.  </vt:lpstr>
      <vt:lpstr>1. Антарктида была открыта: а) в 1775 г.; б) в 1820 г.; в) в 1895 г.; г) в 1911 г. 2. Борьбу за достижение первым Южного полюса вели: а) Кук и Лазарев; б) Уилкс и Росс; в) Шеклтон и Моусон; г) Амундсен и Скотт. 3. Самое высокое место в Антарктиде: а) вулкан Эребус; б) гора Керкпатрикс; в) массив Винсон. 4. Наибольшая толщина льда в Антарктиде достигает: а) 4200 м; б) 4500 м; в) 5300 м; г) 2000 м. </vt:lpstr>
      <vt:lpstr>5. Свободные ото льда выходы скальных пород на поверхность называются: а) трещинами; б) куполами; в) горами; г) оазисами. 6. Полюс холода расположен на: а) станции «Восток»; б) на южном полюсе; в) на станции «Мирный». 7. Самые крупные пингвины в Антарктиде: а) Адели; б) королевский; в) Магеллана.</vt:lpstr>
      <vt:lpstr>1 б 2 г 3 в 4 б 5 г 6 а 7 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 И лежит этот неведомый край снега и льда за южным полярным кругом, ослепительно сияя в лучах солнца полярного дня или укутанный облаками и вихрями пурги во тьме полярной ночи. Он по-своему красив, этот край.                                            А.М.Гусев</dc:title>
  <cp:lastModifiedBy>Шпетко Е.А.</cp:lastModifiedBy>
  <cp:revision>5</cp:revision>
  <dcterms:modified xsi:type="dcterms:W3CDTF">2015-08-18T10:55:33Z</dcterms:modified>
</cp:coreProperties>
</file>